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8"/>
  </p:notesMasterIdLst>
  <p:sldIdLst>
    <p:sldId id="257" r:id="rId2"/>
    <p:sldId id="258" r:id="rId3"/>
    <p:sldId id="325" r:id="rId4"/>
    <p:sldId id="260" r:id="rId5"/>
    <p:sldId id="327" r:id="rId6"/>
    <p:sldId id="261" r:id="rId7"/>
    <p:sldId id="330" r:id="rId8"/>
    <p:sldId id="329" r:id="rId9"/>
    <p:sldId id="328" r:id="rId10"/>
    <p:sldId id="262" r:id="rId11"/>
    <p:sldId id="263" r:id="rId12"/>
    <p:sldId id="264" r:id="rId13"/>
    <p:sldId id="265" r:id="rId14"/>
    <p:sldId id="266" r:id="rId15"/>
    <p:sldId id="267" r:id="rId16"/>
    <p:sldId id="268" r:id="rId17"/>
    <p:sldId id="270" r:id="rId18"/>
    <p:sldId id="271" r:id="rId19"/>
    <p:sldId id="272" r:id="rId20"/>
    <p:sldId id="273" r:id="rId21"/>
    <p:sldId id="274" r:id="rId22"/>
    <p:sldId id="275" r:id="rId23"/>
    <p:sldId id="276" r:id="rId24"/>
    <p:sldId id="277" r:id="rId25"/>
    <p:sldId id="331" r:id="rId26"/>
    <p:sldId id="278" r:id="rId27"/>
    <p:sldId id="279" r:id="rId28"/>
    <p:sldId id="280" r:id="rId29"/>
    <p:sldId id="283" r:id="rId30"/>
    <p:sldId id="284" r:id="rId31"/>
    <p:sldId id="285" r:id="rId32"/>
    <p:sldId id="286" r:id="rId33"/>
    <p:sldId id="287" r:id="rId34"/>
    <p:sldId id="288" r:id="rId35"/>
    <p:sldId id="289" r:id="rId36"/>
    <p:sldId id="290" r:id="rId37"/>
    <p:sldId id="291" r:id="rId38"/>
    <p:sldId id="293" r:id="rId39"/>
    <p:sldId id="294" r:id="rId40"/>
    <p:sldId id="295" r:id="rId41"/>
    <p:sldId id="296" r:id="rId42"/>
    <p:sldId id="298" r:id="rId43"/>
    <p:sldId id="299" r:id="rId44"/>
    <p:sldId id="300" r:id="rId45"/>
    <p:sldId id="302" r:id="rId46"/>
    <p:sldId id="303" r:id="rId47"/>
    <p:sldId id="304" r:id="rId48"/>
    <p:sldId id="301" r:id="rId49"/>
    <p:sldId id="306" r:id="rId50"/>
    <p:sldId id="307" r:id="rId51"/>
    <p:sldId id="308" r:id="rId52"/>
    <p:sldId id="309" r:id="rId53"/>
    <p:sldId id="310" r:id="rId54"/>
    <p:sldId id="311" r:id="rId55"/>
    <p:sldId id="313" r:id="rId56"/>
    <p:sldId id="314" r:id="rId57"/>
    <p:sldId id="335" r:id="rId58"/>
    <p:sldId id="315" r:id="rId59"/>
    <p:sldId id="319" r:id="rId60"/>
    <p:sldId id="320" r:id="rId61"/>
    <p:sldId id="321" r:id="rId62"/>
    <p:sldId id="326" r:id="rId63"/>
    <p:sldId id="323" r:id="rId64"/>
    <p:sldId id="324" r:id="rId65"/>
    <p:sldId id="332" r:id="rId66"/>
    <p:sldId id="333" r:id="rId6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p:scale>
          <a:sx n="75" d="100"/>
          <a:sy n="75" d="100"/>
        </p:scale>
        <p:origin x="-282" y="366"/>
      </p:cViewPr>
      <p:guideLst>
        <p:guide orient="horz" pos="2160"/>
        <p:guide pos="2880"/>
      </p:guideLst>
    </p:cSldViewPr>
  </p:slideViewPr>
  <p:notesTextViewPr>
    <p:cViewPr>
      <p:scale>
        <a:sx n="125" d="100"/>
        <a:sy n="125" d="100"/>
      </p:scale>
      <p:origin x="0" y="0"/>
    </p:cViewPr>
  </p:notesTextViewPr>
  <p:sorterViewPr>
    <p:cViewPr>
      <p:scale>
        <a:sx n="100" d="100"/>
        <a:sy n="100" d="100"/>
      </p:scale>
      <p:origin x="0" y="120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PH"/>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5080CD3-ACDB-4DB9-90CE-3995451497B2}" type="datetimeFigureOut">
              <a:rPr lang="en-PH" smtClean="0"/>
              <a:t>7/18/2013</a:t>
            </a:fld>
            <a:endParaRPr lang="en-PH"/>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PH"/>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PH"/>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ED5487-38F6-41EF-9F4E-203F22BAD09B}" type="slidenum">
              <a:rPr lang="en-PH" smtClean="0"/>
              <a:t>‹#›</a:t>
            </a:fld>
            <a:endParaRPr lang="en-PH"/>
          </a:p>
        </p:txBody>
      </p:sp>
    </p:spTree>
    <p:extLst>
      <p:ext uri="{BB962C8B-B14F-4D97-AF65-F5344CB8AC3E}">
        <p14:creationId xmlns:p14="http://schemas.microsoft.com/office/powerpoint/2010/main" val="3703792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H" dirty="0" smtClean="0"/>
              <a:t>WORLD</a:t>
            </a:r>
            <a:r>
              <a:rPr lang="en-PH" baseline="0" dirty="0" smtClean="0"/>
              <a:t> ADVENTIST INTERNET RADIO</a:t>
            </a:r>
            <a:endParaRPr lang="en-PH" dirty="0"/>
          </a:p>
        </p:txBody>
      </p:sp>
      <p:sp>
        <p:nvSpPr>
          <p:cNvPr id="4" name="Slide Number Placeholder 3"/>
          <p:cNvSpPr>
            <a:spLocks noGrp="1"/>
          </p:cNvSpPr>
          <p:nvPr>
            <p:ph type="sldNum" sz="quarter" idx="10"/>
          </p:nvPr>
        </p:nvSpPr>
        <p:spPr/>
        <p:txBody>
          <a:bodyPr/>
          <a:lstStyle/>
          <a:p>
            <a:fld id="{EDED5487-38F6-41EF-9F4E-203F22BAD09B}" type="slidenum">
              <a:rPr lang="en-PH" smtClean="0"/>
              <a:t>3</a:t>
            </a:fld>
            <a:endParaRPr lang="en-PH"/>
          </a:p>
        </p:txBody>
      </p:sp>
    </p:spTree>
    <p:extLst>
      <p:ext uri="{BB962C8B-B14F-4D97-AF65-F5344CB8AC3E}">
        <p14:creationId xmlns:p14="http://schemas.microsoft.com/office/powerpoint/2010/main" val="18729200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p:spPr>
      </p:sp>
      <p:sp>
        <p:nvSpPr>
          <p:cNvPr id="8294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PH" smtClean="0"/>
          </a:p>
        </p:txBody>
      </p:sp>
      <p:sp>
        <p:nvSpPr>
          <p:cNvPr id="829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63C97BA-650B-4106-A75D-75E7C1AA24C9}" type="slidenum">
              <a:rPr lang="en-PH"/>
              <a:pPr/>
              <a:t>26</a:t>
            </a:fld>
            <a:endParaRPr lang="en-PH"/>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PH"/>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PH"/>
          </a:p>
        </p:txBody>
      </p:sp>
      <p:sp>
        <p:nvSpPr>
          <p:cNvPr id="4" name="Date Placeholder 3"/>
          <p:cNvSpPr>
            <a:spLocks noGrp="1"/>
          </p:cNvSpPr>
          <p:nvPr>
            <p:ph type="dt" sz="half" idx="10"/>
          </p:nvPr>
        </p:nvSpPr>
        <p:spPr/>
        <p:txBody>
          <a:bodyPr/>
          <a:lstStyle/>
          <a:p>
            <a:fld id="{12DD4FF2-2DD5-4EC7-8B68-DA5C3D55A6FE}" type="datetimeFigureOut">
              <a:rPr lang="en-PH" smtClean="0"/>
              <a:t>7/18/2013</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4FA1C5F3-0478-4068-B407-552B018E61C3}" type="slidenum">
              <a:rPr lang="en-PH" smtClean="0"/>
              <a:t>‹#›</a:t>
            </a:fld>
            <a:endParaRPr lang="en-PH"/>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PH"/>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Date Placeholder 3"/>
          <p:cNvSpPr>
            <a:spLocks noGrp="1"/>
          </p:cNvSpPr>
          <p:nvPr>
            <p:ph type="dt" sz="half" idx="10"/>
          </p:nvPr>
        </p:nvSpPr>
        <p:spPr/>
        <p:txBody>
          <a:bodyPr/>
          <a:lstStyle/>
          <a:p>
            <a:fld id="{12DD4FF2-2DD5-4EC7-8B68-DA5C3D55A6FE}" type="datetimeFigureOut">
              <a:rPr lang="en-PH" smtClean="0"/>
              <a:t>7/18/2013</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4FA1C5F3-0478-4068-B407-552B018E61C3}" type="slidenum">
              <a:rPr lang="en-PH" smtClean="0"/>
              <a:t>‹#›</a:t>
            </a:fld>
            <a:endParaRPr lang="en-PH"/>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PH"/>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2DD4FF2-2DD5-4EC7-8B68-DA5C3D55A6FE}" type="datetimeFigureOut">
              <a:rPr lang="en-PH" smtClean="0"/>
              <a:t>7/18/2013</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4FA1C5F3-0478-4068-B407-552B018E61C3}" type="slidenum">
              <a:rPr lang="en-PH" smtClean="0"/>
              <a:t>‹#›</a:t>
            </a:fld>
            <a:endParaRPr lang="en-PH"/>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PH"/>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5" name="Date Placeholder 4"/>
          <p:cNvSpPr>
            <a:spLocks noGrp="1"/>
          </p:cNvSpPr>
          <p:nvPr>
            <p:ph type="dt" sz="half" idx="10"/>
          </p:nvPr>
        </p:nvSpPr>
        <p:spPr/>
        <p:txBody>
          <a:bodyPr/>
          <a:lstStyle/>
          <a:p>
            <a:fld id="{12DD4FF2-2DD5-4EC7-8B68-DA5C3D55A6FE}" type="datetimeFigureOut">
              <a:rPr lang="en-PH" smtClean="0"/>
              <a:t>7/18/2013</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4FA1C5F3-0478-4068-B407-552B018E61C3}" type="slidenum">
              <a:rPr lang="en-PH" smtClean="0"/>
              <a:t>‹#›</a:t>
            </a:fld>
            <a:endParaRPr lang="en-PH"/>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PH"/>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7" name="Date Placeholder 6"/>
          <p:cNvSpPr>
            <a:spLocks noGrp="1"/>
          </p:cNvSpPr>
          <p:nvPr>
            <p:ph type="dt" sz="half" idx="10"/>
          </p:nvPr>
        </p:nvSpPr>
        <p:spPr/>
        <p:txBody>
          <a:bodyPr/>
          <a:lstStyle/>
          <a:p>
            <a:fld id="{12DD4FF2-2DD5-4EC7-8B68-DA5C3D55A6FE}" type="datetimeFigureOut">
              <a:rPr lang="en-PH" smtClean="0"/>
              <a:t>7/18/2013</a:t>
            </a:fld>
            <a:endParaRPr lang="en-PH"/>
          </a:p>
        </p:txBody>
      </p:sp>
      <p:sp>
        <p:nvSpPr>
          <p:cNvPr id="8" name="Footer Placeholder 7"/>
          <p:cNvSpPr>
            <a:spLocks noGrp="1"/>
          </p:cNvSpPr>
          <p:nvPr>
            <p:ph type="ftr" sz="quarter" idx="11"/>
          </p:nvPr>
        </p:nvSpPr>
        <p:spPr/>
        <p:txBody>
          <a:bodyPr/>
          <a:lstStyle/>
          <a:p>
            <a:endParaRPr lang="en-PH"/>
          </a:p>
        </p:txBody>
      </p:sp>
      <p:sp>
        <p:nvSpPr>
          <p:cNvPr id="9" name="Slide Number Placeholder 8"/>
          <p:cNvSpPr>
            <a:spLocks noGrp="1"/>
          </p:cNvSpPr>
          <p:nvPr>
            <p:ph type="sldNum" sz="quarter" idx="12"/>
          </p:nvPr>
        </p:nvSpPr>
        <p:spPr/>
        <p:txBody>
          <a:bodyPr/>
          <a:lstStyle/>
          <a:p>
            <a:fld id="{4FA1C5F3-0478-4068-B407-552B018E61C3}" type="slidenum">
              <a:rPr lang="en-PH" smtClean="0"/>
              <a:t>‹#›</a:t>
            </a:fld>
            <a:endParaRPr lang="en-PH"/>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PH"/>
          </a:p>
        </p:txBody>
      </p:sp>
      <p:sp>
        <p:nvSpPr>
          <p:cNvPr id="3" name="Date Placeholder 2"/>
          <p:cNvSpPr>
            <a:spLocks noGrp="1"/>
          </p:cNvSpPr>
          <p:nvPr>
            <p:ph type="dt" sz="half" idx="10"/>
          </p:nvPr>
        </p:nvSpPr>
        <p:spPr/>
        <p:txBody>
          <a:bodyPr/>
          <a:lstStyle/>
          <a:p>
            <a:fld id="{12DD4FF2-2DD5-4EC7-8B68-DA5C3D55A6FE}" type="datetimeFigureOut">
              <a:rPr lang="en-PH" smtClean="0"/>
              <a:t>7/18/2013</a:t>
            </a:fld>
            <a:endParaRPr lang="en-PH"/>
          </a:p>
        </p:txBody>
      </p:sp>
      <p:sp>
        <p:nvSpPr>
          <p:cNvPr id="4" name="Footer Placeholder 3"/>
          <p:cNvSpPr>
            <a:spLocks noGrp="1"/>
          </p:cNvSpPr>
          <p:nvPr>
            <p:ph type="ftr" sz="quarter" idx="11"/>
          </p:nvPr>
        </p:nvSpPr>
        <p:spPr/>
        <p:txBody>
          <a:bodyPr/>
          <a:lstStyle/>
          <a:p>
            <a:endParaRPr lang="en-PH"/>
          </a:p>
        </p:txBody>
      </p:sp>
      <p:sp>
        <p:nvSpPr>
          <p:cNvPr id="5" name="Slide Number Placeholder 4"/>
          <p:cNvSpPr>
            <a:spLocks noGrp="1"/>
          </p:cNvSpPr>
          <p:nvPr>
            <p:ph type="sldNum" sz="quarter" idx="12"/>
          </p:nvPr>
        </p:nvSpPr>
        <p:spPr/>
        <p:txBody>
          <a:bodyPr/>
          <a:lstStyle/>
          <a:p>
            <a:fld id="{4FA1C5F3-0478-4068-B407-552B018E61C3}" type="slidenum">
              <a:rPr lang="en-PH" smtClean="0"/>
              <a:t>‹#›</a:t>
            </a:fld>
            <a:endParaRPr lang="en-PH"/>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DD4FF2-2DD5-4EC7-8B68-DA5C3D55A6FE}" type="datetimeFigureOut">
              <a:rPr lang="en-PH" smtClean="0"/>
              <a:t>7/18/2013</a:t>
            </a:fld>
            <a:endParaRPr lang="en-PH"/>
          </a:p>
        </p:txBody>
      </p:sp>
      <p:sp>
        <p:nvSpPr>
          <p:cNvPr id="3" name="Footer Placeholder 2"/>
          <p:cNvSpPr>
            <a:spLocks noGrp="1"/>
          </p:cNvSpPr>
          <p:nvPr>
            <p:ph type="ftr" sz="quarter" idx="11"/>
          </p:nvPr>
        </p:nvSpPr>
        <p:spPr/>
        <p:txBody>
          <a:bodyPr/>
          <a:lstStyle/>
          <a:p>
            <a:endParaRPr lang="en-PH"/>
          </a:p>
        </p:txBody>
      </p:sp>
      <p:sp>
        <p:nvSpPr>
          <p:cNvPr id="4" name="Slide Number Placeholder 3"/>
          <p:cNvSpPr>
            <a:spLocks noGrp="1"/>
          </p:cNvSpPr>
          <p:nvPr>
            <p:ph type="sldNum" sz="quarter" idx="12"/>
          </p:nvPr>
        </p:nvSpPr>
        <p:spPr/>
        <p:txBody>
          <a:bodyPr/>
          <a:lstStyle/>
          <a:p>
            <a:fld id="{4FA1C5F3-0478-4068-B407-552B018E61C3}" type="slidenum">
              <a:rPr lang="en-PH" smtClean="0"/>
              <a:t>‹#›</a:t>
            </a:fld>
            <a:endParaRPr lang="en-PH"/>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PH"/>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DD4FF2-2DD5-4EC7-8B68-DA5C3D55A6FE}" type="datetimeFigureOut">
              <a:rPr lang="en-PH" smtClean="0"/>
              <a:t>7/18/2013</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4FA1C5F3-0478-4068-B407-552B018E61C3}" type="slidenum">
              <a:rPr lang="en-PH" smtClean="0"/>
              <a:t>‹#›</a:t>
            </a:fld>
            <a:endParaRPr lang="en-PH"/>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PH"/>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PH"/>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DD4FF2-2DD5-4EC7-8B68-DA5C3D55A6FE}" type="datetimeFigureOut">
              <a:rPr lang="en-PH" smtClean="0"/>
              <a:t>7/18/2013</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4FA1C5F3-0478-4068-B407-552B018E61C3}" type="slidenum">
              <a:rPr lang="en-PH" smtClean="0"/>
              <a:t>‹#›</a:t>
            </a:fld>
            <a:endParaRPr lang="en-PH"/>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PH"/>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Date Placeholder 3"/>
          <p:cNvSpPr>
            <a:spLocks noGrp="1"/>
          </p:cNvSpPr>
          <p:nvPr>
            <p:ph type="dt" sz="half" idx="10"/>
          </p:nvPr>
        </p:nvSpPr>
        <p:spPr/>
        <p:txBody>
          <a:bodyPr/>
          <a:lstStyle/>
          <a:p>
            <a:fld id="{12DD4FF2-2DD5-4EC7-8B68-DA5C3D55A6FE}" type="datetimeFigureOut">
              <a:rPr lang="en-PH" smtClean="0"/>
              <a:t>7/18/2013</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4FA1C5F3-0478-4068-B407-552B018E61C3}" type="slidenum">
              <a:rPr lang="en-PH" smtClean="0"/>
              <a:t>‹#›</a:t>
            </a:fld>
            <a:endParaRPr lang="en-PH"/>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PH"/>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Date Placeholder 3"/>
          <p:cNvSpPr>
            <a:spLocks noGrp="1"/>
          </p:cNvSpPr>
          <p:nvPr>
            <p:ph type="dt" sz="half" idx="10"/>
          </p:nvPr>
        </p:nvSpPr>
        <p:spPr/>
        <p:txBody>
          <a:bodyPr/>
          <a:lstStyle/>
          <a:p>
            <a:fld id="{12DD4FF2-2DD5-4EC7-8B68-DA5C3D55A6FE}" type="datetimeFigureOut">
              <a:rPr lang="en-PH" smtClean="0"/>
              <a:t>7/18/2013</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4FA1C5F3-0478-4068-B407-552B018E61C3}" type="slidenum">
              <a:rPr lang="en-PH" smtClean="0"/>
              <a:t>‹#›</a:t>
            </a:fld>
            <a:endParaRPr lang="en-PH"/>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PH"/>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DD4FF2-2DD5-4EC7-8B68-DA5C3D55A6FE}" type="datetimeFigureOut">
              <a:rPr lang="en-PH" smtClean="0"/>
              <a:t>7/18/2013</a:t>
            </a:fld>
            <a:endParaRPr lang="en-PH"/>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PH"/>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A1C5F3-0478-4068-B407-552B018E61C3}" type="slidenum">
              <a:rPr lang="en-PH" smtClean="0"/>
              <a:t>‹#›</a:t>
            </a:fld>
            <a:endParaRPr lang="en-PH"/>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1.jpeg"/><Relationship Id="rId1" Type="http://schemas.openxmlformats.org/officeDocument/2006/relationships/slideLayout" Target="../slideLayouts/slideLayout7.xml"/><Relationship Id="rId4" Type="http://schemas.openxmlformats.org/officeDocument/2006/relationships/image" Target="../media/image42.jpeg"/></Relationships>
</file>

<file path=ppt/slides/_rels/slide4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50.xml.rels><?xml version="1.0" encoding="UTF-8" standalone="yes"?>
<Relationships xmlns="http://schemas.openxmlformats.org/package/2006/relationships"><Relationship Id="rId2" Type="http://schemas.openxmlformats.org/officeDocument/2006/relationships/image" Target="../media/image51.gif"/><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2.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7.xml"/><Relationship Id="rId4" Type="http://schemas.openxmlformats.org/officeDocument/2006/relationships/image" Target="../media/image57.jpeg"/></Relationships>
</file>

<file path=ppt/slides/_rels/slide55.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2.jpeg"/><Relationship Id="rId1" Type="http://schemas.openxmlformats.org/officeDocument/2006/relationships/slideLayout" Target="../slideLayouts/slideLayout7.xml"/><Relationship Id="rId5" Type="http://schemas.openxmlformats.org/officeDocument/2006/relationships/image" Target="../media/image60.jpeg"/><Relationship Id="rId4" Type="http://schemas.openxmlformats.org/officeDocument/2006/relationships/image" Target="../media/image5.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1.jpeg"/><Relationship Id="rId1" Type="http://schemas.openxmlformats.org/officeDocument/2006/relationships/slideLayout" Target="../slideLayouts/slideLayout7.xml"/><Relationship Id="rId4" Type="http://schemas.openxmlformats.org/officeDocument/2006/relationships/image" Target="../media/image62.jpeg"/></Relationships>
</file>

<file path=ppt/slides/_rels/slide62.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8.jpeg"/><Relationship Id="rId1" Type="http://schemas.openxmlformats.org/officeDocument/2006/relationships/slideLayout" Target="../slideLayouts/slideLayout7.xml"/><Relationship Id="rId4" Type="http://schemas.openxmlformats.org/officeDocument/2006/relationships/image" Target="../media/image64.jpeg"/></Relationships>
</file>

<file path=ppt/slides/_rels/slide64.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3"/>
          <p:cNvGrpSpPr>
            <a:grpSpLocks/>
          </p:cNvGrpSpPr>
          <p:nvPr/>
        </p:nvGrpSpPr>
        <p:grpSpPr bwMode="auto">
          <a:xfrm>
            <a:off x="0" y="457200"/>
            <a:ext cx="9144000" cy="1143000"/>
            <a:chOff x="0" y="288"/>
            <a:chExt cx="5760" cy="720"/>
          </a:xfrm>
        </p:grpSpPr>
        <p:sp>
          <p:nvSpPr>
            <p:cNvPr id="8228" name="Line 17"/>
            <p:cNvSpPr>
              <a:spLocks noChangeShapeType="1"/>
            </p:cNvSpPr>
            <p:nvPr/>
          </p:nvSpPr>
          <p:spPr bwMode="auto">
            <a:xfrm>
              <a:off x="0" y="288"/>
              <a:ext cx="5760" cy="0"/>
            </a:xfrm>
            <a:prstGeom prst="line">
              <a:avLst/>
            </a:prstGeom>
            <a:noFill/>
            <a:ln w="9525">
              <a:solidFill>
                <a:schemeClr val="tx1"/>
              </a:solidFill>
              <a:round/>
              <a:headEnd/>
              <a:tailEnd/>
            </a:ln>
          </p:spPr>
          <p:txBody>
            <a:bodyPr/>
            <a:lstStyle/>
            <a:p>
              <a:endParaRPr lang="en-PH"/>
            </a:p>
          </p:txBody>
        </p:sp>
        <p:sp>
          <p:nvSpPr>
            <p:cNvPr id="8229" name="Line 18"/>
            <p:cNvSpPr>
              <a:spLocks noChangeShapeType="1"/>
            </p:cNvSpPr>
            <p:nvPr/>
          </p:nvSpPr>
          <p:spPr bwMode="auto">
            <a:xfrm>
              <a:off x="0" y="432"/>
              <a:ext cx="5760" cy="0"/>
            </a:xfrm>
            <a:prstGeom prst="line">
              <a:avLst/>
            </a:prstGeom>
            <a:noFill/>
            <a:ln w="9525">
              <a:solidFill>
                <a:schemeClr val="tx1"/>
              </a:solidFill>
              <a:round/>
              <a:headEnd/>
              <a:tailEnd/>
            </a:ln>
          </p:spPr>
          <p:txBody>
            <a:bodyPr/>
            <a:lstStyle/>
            <a:p>
              <a:endParaRPr lang="en-PH"/>
            </a:p>
          </p:txBody>
        </p:sp>
        <p:sp>
          <p:nvSpPr>
            <p:cNvPr id="8230" name="Line 19"/>
            <p:cNvSpPr>
              <a:spLocks noChangeShapeType="1"/>
            </p:cNvSpPr>
            <p:nvPr/>
          </p:nvSpPr>
          <p:spPr bwMode="auto">
            <a:xfrm>
              <a:off x="0" y="576"/>
              <a:ext cx="5760" cy="0"/>
            </a:xfrm>
            <a:prstGeom prst="line">
              <a:avLst/>
            </a:prstGeom>
            <a:noFill/>
            <a:ln w="9525">
              <a:solidFill>
                <a:schemeClr val="tx1"/>
              </a:solidFill>
              <a:round/>
              <a:headEnd/>
              <a:tailEnd/>
            </a:ln>
          </p:spPr>
          <p:txBody>
            <a:bodyPr/>
            <a:lstStyle/>
            <a:p>
              <a:endParaRPr lang="en-PH"/>
            </a:p>
          </p:txBody>
        </p:sp>
        <p:sp>
          <p:nvSpPr>
            <p:cNvPr id="8231" name="Line 20"/>
            <p:cNvSpPr>
              <a:spLocks noChangeShapeType="1"/>
            </p:cNvSpPr>
            <p:nvPr/>
          </p:nvSpPr>
          <p:spPr bwMode="auto">
            <a:xfrm>
              <a:off x="0" y="720"/>
              <a:ext cx="5760" cy="0"/>
            </a:xfrm>
            <a:prstGeom prst="line">
              <a:avLst/>
            </a:prstGeom>
            <a:noFill/>
            <a:ln w="9525">
              <a:solidFill>
                <a:schemeClr val="tx1"/>
              </a:solidFill>
              <a:round/>
              <a:headEnd/>
              <a:tailEnd/>
            </a:ln>
          </p:spPr>
          <p:txBody>
            <a:bodyPr/>
            <a:lstStyle/>
            <a:p>
              <a:endParaRPr lang="en-PH"/>
            </a:p>
          </p:txBody>
        </p:sp>
        <p:sp>
          <p:nvSpPr>
            <p:cNvPr id="8232" name="Line 21"/>
            <p:cNvSpPr>
              <a:spLocks noChangeShapeType="1"/>
            </p:cNvSpPr>
            <p:nvPr/>
          </p:nvSpPr>
          <p:spPr bwMode="auto">
            <a:xfrm>
              <a:off x="0" y="864"/>
              <a:ext cx="5760" cy="0"/>
            </a:xfrm>
            <a:prstGeom prst="line">
              <a:avLst/>
            </a:prstGeom>
            <a:noFill/>
            <a:ln w="9525">
              <a:solidFill>
                <a:schemeClr val="tx1"/>
              </a:solidFill>
              <a:round/>
              <a:headEnd/>
              <a:tailEnd/>
            </a:ln>
          </p:spPr>
          <p:txBody>
            <a:bodyPr/>
            <a:lstStyle/>
            <a:p>
              <a:endParaRPr lang="en-PH"/>
            </a:p>
          </p:txBody>
        </p:sp>
        <p:sp>
          <p:nvSpPr>
            <p:cNvPr id="8233" name="Line 22"/>
            <p:cNvSpPr>
              <a:spLocks noChangeShapeType="1"/>
            </p:cNvSpPr>
            <p:nvPr/>
          </p:nvSpPr>
          <p:spPr bwMode="auto">
            <a:xfrm>
              <a:off x="0" y="1008"/>
              <a:ext cx="5760" cy="0"/>
            </a:xfrm>
            <a:prstGeom prst="line">
              <a:avLst/>
            </a:prstGeom>
            <a:noFill/>
            <a:ln w="9525">
              <a:solidFill>
                <a:schemeClr val="tx1"/>
              </a:solidFill>
              <a:round/>
              <a:headEnd/>
              <a:tailEnd/>
            </a:ln>
          </p:spPr>
          <p:txBody>
            <a:bodyPr/>
            <a:lstStyle/>
            <a:p>
              <a:endParaRPr lang="en-PH"/>
            </a:p>
          </p:txBody>
        </p:sp>
      </p:grpSp>
      <p:grpSp>
        <p:nvGrpSpPr>
          <p:cNvPr id="3" name="Group 24"/>
          <p:cNvGrpSpPr>
            <a:grpSpLocks/>
          </p:cNvGrpSpPr>
          <p:nvPr/>
        </p:nvGrpSpPr>
        <p:grpSpPr bwMode="auto">
          <a:xfrm>
            <a:off x="0" y="1828800"/>
            <a:ext cx="9144000" cy="1143000"/>
            <a:chOff x="0" y="288"/>
            <a:chExt cx="5760" cy="720"/>
          </a:xfrm>
        </p:grpSpPr>
        <p:sp>
          <p:nvSpPr>
            <p:cNvPr id="8222" name="Line 25"/>
            <p:cNvSpPr>
              <a:spLocks noChangeShapeType="1"/>
            </p:cNvSpPr>
            <p:nvPr/>
          </p:nvSpPr>
          <p:spPr bwMode="auto">
            <a:xfrm>
              <a:off x="0" y="288"/>
              <a:ext cx="5760" cy="0"/>
            </a:xfrm>
            <a:prstGeom prst="line">
              <a:avLst/>
            </a:prstGeom>
            <a:noFill/>
            <a:ln w="9525">
              <a:solidFill>
                <a:schemeClr val="tx1"/>
              </a:solidFill>
              <a:round/>
              <a:headEnd/>
              <a:tailEnd/>
            </a:ln>
          </p:spPr>
          <p:txBody>
            <a:bodyPr/>
            <a:lstStyle/>
            <a:p>
              <a:endParaRPr lang="en-PH"/>
            </a:p>
          </p:txBody>
        </p:sp>
        <p:sp>
          <p:nvSpPr>
            <p:cNvPr id="8223" name="Line 26"/>
            <p:cNvSpPr>
              <a:spLocks noChangeShapeType="1"/>
            </p:cNvSpPr>
            <p:nvPr/>
          </p:nvSpPr>
          <p:spPr bwMode="auto">
            <a:xfrm>
              <a:off x="0" y="432"/>
              <a:ext cx="5760" cy="0"/>
            </a:xfrm>
            <a:prstGeom prst="line">
              <a:avLst/>
            </a:prstGeom>
            <a:noFill/>
            <a:ln w="9525">
              <a:solidFill>
                <a:schemeClr val="tx1"/>
              </a:solidFill>
              <a:round/>
              <a:headEnd/>
              <a:tailEnd/>
            </a:ln>
          </p:spPr>
          <p:txBody>
            <a:bodyPr/>
            <a:lstStyle/>
            <a:p>
              <a:endParaRPr lang="en-PH"/>
            </a:p>
          </p:txBody>
        </p:sp>
        <p:sp>
          <p:nvSpPr>
            <p:cNvPr id="8224" name="Line 27"/>
            <p:cNvSpPr>
              <a:spLocks noChangeShapeType="1"/>
            </p:cNvSpPr>
            <p:nvPr/>
          </p:nvSpPr>
          <p:spPr bwMode="auto">
            <a:xfrm>
              <a:off x="0" y="576"/>
              <a:ext cx="5760" cy="0"/>
            </a:xfrm>
            <a:prstGeom prst="line">
              <a:avLst/>
            </a:prstGeom>
            <a:noFill/>
            <a:ln w="9525">
              <a:solidFill>
                <a:schemeClr val="tx1"/>
              </a:solidFill>
              <a:round/>
              <a:headEnd/>
              <a:tailEnd/>
            </a:ln>
          </p:spPr>
          <p:txBody>
            <a:bodyPr/>
            <a:lstStyle/>
            <a:p>
              <a:endParaRPr lang="en-PH"/>
            </a:p>
          </p:txBody>
        </p:sp>
        <p:sp>
          <p:nvSpPr>
            <p:cNvPr id="8225" name="Line 28"/>
            <p:cNvSpPr>
              <a:spLocks noChangeShapeType="1"/>
            </p:cNvSpPr>
            <p:nvPr/>
          </p:nvSpPr>
          <p:spPr bwMode="auto">
            <a:xfrm>
              <a:off x="0" y="720"/>
              <a:ext cx="5760" cy="0"/>
            </a:xfrm>
            <a:prstGeom prst="line">
              <a:avLst/>
            </a:prstGeom>
            <a:noFill/>
            <a:ln w="9525">
              <a:solidFill>
                <a:schemeClr val="tx1"/>
              </a:solidFill>
              <a:round/>
              <a:headEnd/>
              <a:tailEnd/>
            </a:ln>
          </p:spPr>
          <p:txBody>
            <a:bodyPr/>
            <a:lstStyle/>
            <a:p>
              <a:endParaRPr lang="en-PH"/>
            </a:p>
          </p:txBody>
        </p:sp>
        <p:sp>
          <p:nvSpPr>
            <p:cNvPr id="8226" name="Line 29"/>
            <p:cNvSpPr>
              <a:spLocks noChangeShapeType="1"/>
            </p:cNvSpPr>
            <p:nvPr/>
          </p:nvSpPr>
          <p:spPr bwMode="auto">
            <a:xfrm>
              <a:off x="0" y="864"/>
              <a:ext cx="5760" cy="0"/>
            </a:xfrm>
            <a:prstGeom prst="line">
              <a:avLst/>
            </a:prstGeom>
            <a:noFill/>
            <a:ln w="9525">
              <a:solidFill>
                <a:schemeClr val="tx1"/>
              </a:solidFill>
              <a:round/>
              <a:headEnd/>
              <a:tailEnd/>
            </a:ln>
          </p:spPr>
          <p:txBody>
            <a:bodyPr/>
            <a:lstStyle/>
            <a:p>
              <a:endParaRPr lang="en-PH"/>
            </a:p>
          </p:txBody>
        </p:sp>
        <p:sp>
          <p:nvSpPr>
            <p:cNvPr id="8227" name="Line 30"/>
            <p:cNvSpPr>
              <a:spLocks noChangeShapeType="1"/>
            </p:cNvSpPr>
            <p:nvPr/>
          </p:nvSpPr>
          <p:spPr bwMode="auto">
            <a:xfrm>
              <a:off x="0" y="1008"/>
              <a:ext cx="5760" cy="0"/>
            </a:xfrm>
            <a:prstGeom prst="line">
              <a:avLst/>
            </a:prstGeom>
            <a:noFill/>
            <a:ln w="9525">
              <a:solidFill>
                <a:schemeClr val="tx1"/>
              </a:solidFill>
              <a:round/>
              <a:headEnd/>
              <a:tailEnd/>
            </a:ln>
          </p:spPr>
          <p:txBody>
            <a:bodyPr/>
            <a:lstStyle/>
            <a:p>
              <a:endParaRPr lang="en-PH"/>
            </a:p>
          </p:txBody>
        </p:sp>
      </p:grpSp>
      <p:grpSp>
        <p:nvGrpSpPr>
          <p:cNvPr id="4" name="Group 31"/>
          <p:cNvGrpSpPr>
            <a:grpSpLocks/>
          </p:cNvGrpSpPr>
          <p:nvPr/>
        </p:nvGrpSpPr>
        <p:grpSpPr bwMode="auto">
          <a:xfrm>
            <a:off x="0" y="3200400"/>
            <a:ext cx="9144000" cy="1143000"/>
            <a:chOff x="0" y="288"/>
            <a:chExt cx="5760" cy="720"/>
          </a:xfrm>
        </p:grpSpPr>
        <p:sp>
          <p:nvSpPr>
            <p:cNvPr id="8216" name="Line 32"/>
            <p:cNvSpPr>
              <a:spLocks noChangeShapeType="1"/>
            </p:cNvSpPr>
            <p:nvPr/>
          </p:nvSpPr>
          <p:spPr bwMode="auto">
            <a:xfrm>
              <a:off x="0" y="288"/>
              <a:ext cx="5760" cy="0"/>
            </a:xfrm>
            <a:prstGeom prst="line">
              <a:avLst/>
            </a:prstGeom>
            <a:noFill/>
            <a:ln w="9525">
              <a:solidFill>
                <a:schemeClr val="tx1"/>
              </a:solidFill>
              <a:round/>
              <a:headEnd/>
              <a:tailEnd/>
            </a:ln>
          </p:spPr>
          <p:txBody>
            <a:bodyPr/>
            <a:lstStyle/>
            <a:p>
              <a:endParaRPr lang="en-PH"/>
            </a:p>
          </p:txBody>
        </p:sp>
        <p:sp>
          <p:nvSpPr>
            <p:cNvPr id="8217" name="Line 33"/>
            <p:cNvSpPr>
              <a:spLocks noChangeShapeType="1"/>
            </p:cNvSpPr>
            <p:nvPr/>
          </p:nvSpPr>
          <p:spPr bwMode="auto">
            <a:xfrm>
              <a:off x="0" y="432"/>
              <a:ext cx="5760" cy="0"/>
            </a:xfrm>
            <a:prstGeom prst="line">
              <a:avLst/>
            </a:prstGeom>
            <a:noFill/>
            <a:ln w="9525">
              <a:solidFill>
                <a:schemeClr val="tx1"/>
              </a:solidFill>
              <a:round/>
              <a:headEnd/>
              <a:tailEnd/>
            </a:ln>
          </p:spPr>
          <p:txBody>
            <a:bodyPr/>
            <a:lstStyle/>
            <a:p>
              <a:endParaRPr lang="en-PH"/>
            </a:p>
          </p:txBody>
        </p:sp>
        <p:sp>
          <p:nvSpPr>
            <p:cNvPr id="8218" name="Line 34"/>
            <p:cNvSpPr>
              <a:spLocks noChangeShapeType="1"/>
            </p:cNvSpPr>
            <p:nvPr/>
          </p:nvSpPr>
          <p:spPr bwMode="auto">
            <a:xfrm>
              <a:off x="0" y="576"/>
              <a:ext cx="5760" cy="0"/>
            </a:xfrm>
            <a:prstGeom prst="line">
              <a:avLst/>
            </a:prstGeom>
            <a:noFill/>
            <a:ln w="9525">
              <a:solidFill>
                <a:schemeClr val="tx1"/>
              </a:solidFill>
              <a:round/>
              <a:headEnd/>
              <a:tailEnd/>
            </a:ln>
          </p:spPr>
          <p:txBody>
            <a:bodyPr/>
            <a:lstStyle/>
            <a:p>
              <a:endParaRPr lang="en-PH"/>
            </a:p>
          </p:txBody>
        </p:sp>
        <p:sp>
          <p:nvSpPr>
            <p:cNvPr id="8219" name="Line 35"/>
            <p:cNvSpPr>
              <a:spLocks noChangeShapeType="1"/>
            </p:cNvSpPr>
            <p:nvPr/>
          </p:nvSpPr>
          <p:spPr bwMode="auto">
            <a:xfrm>
              <a:off x="0" y="720"/>
              <a:ext cx="5760" cy="0"/>
            </a:xfrm>
            <a:prstGeom prst="line">
              <a:avLst/>
            </a:prstGeom>
            <a:noFill/>
            <a:ln w="9525">
              <a:solidFill>
                <a:schemeClr val="tx1"/>
              </a:solidFill>
              <a:round/>
              <a:headEnd/>
              <a:tailEnd/>
            </a:ln>
          </p:spPr>
          <p:txBody>
            <a:bodyPr/>
            <a:lstStyle/>
            <a:p>
              <a:endParaRPr lang="en-PH"/>
            </a:p>
          </p:txBody>
        </p:sp>
        <p:sp>
          <p:nvSpPr>
            <p:cNvPr id="8220" name="Line 36"/>
            <p:cNvSpPr>
              <a:spLocks noChangeShapeType="1"/>
            </p:cNvSpPr>
            <p:nvPr/>
          </p:nvSpPr>
          <p:spPr bwMode="auto">
            <a:xfrm>
              <a:off x="0" y="864"/>
              <a:ext cx="5760" cy="0"/>
            </a:xfrm>
            <a:prstGeom prst="line">
              <a:avLst/>
            </a:prstGeom>
            <a:noFill/>
            <a:ln w="9525">
              <a:solidFill>
                <a:schemeClr val="tx1"/>
              </a:solidFill>
              <a:round/>
              <a:headEnd/>
              <a:tailEnd/>
            </a:ln>
          </p:spPr>
          <p:txBody>
            <a:bodyPr/>
            <a:lstStyle/>
            <a:p>
              <a:endParaRPr lang="en-PH"/>
            </a:p>
          </p:txBody>
        </p:sp>
        <p:sp>
          <p:nvSpPr>
            <p:cNvPr id="8221" name="Line 37"/>
            <p:cNvSpPr>
              <a:spLocks noChangeShapeType="1"/>
            </p:cNvSpPr>
            <p:nvPr/>
          </p:nvSpPr>
          <p:spPr bwMode="auto">
            <a:xfrm>
              <a:off x="0" y="1008"/>
              <a:ext cx="5760" cy="0"/>
            </a:xfrm>
            <a:prstGeom prst="line">
              <a:avLst/>
            </a:prstGeom>
            <a:noFill/>
            <a:ln w="9525">
              <a:solidFill>
                <a:schemeClr val="tx1"/>
              </a:solidFill>
              <a:round/>
              <a:headEnd/>
              <a:tailEnd/>
            </a:ln>
          </p:spPr>
          <p:txBody>
            <a:bodyPr/>
            <a:lstStyle/>
            <a:p>
              <a:endParaRPr lang="en-PH"/>
            </a:p>
          </p:txBody>
        </p:sp>
      </p:grpSp>
      <p:grpSp>
        <p:nvGrpSpPr>
          <p:cNvPr id="5" name="Group 38"/>
          <p:cNvGrpSpPr>
            <a:grpSpLocks/>
          </p:cNvGrpSpPr>
          <p:nvPr/>
        </p:nvGrpSpPr>
        <p:grpSpPr bwMode="auto">
          <a:xfrm>
            <a:off x="0" y="4114800"/>
            <a:ext cx="9144000" cy="1143000"/>
            <a:chOff x="0" y="288"/>
            <a:chExt cx="5760" cy="720"/>
          </a:xfrm>
        </p:grpSpPr>
        <p:sp>
          <p:nvSpPr>
            <p:cNvPr id="8210" name="Line 39"/>
            <p:cNvSpPr>
              <a:spLocks noChangeShapeType="1"/>
            </p:cNvSpPr>
            <p:nvPr/>
          </p:nvSpPr>
          <p:spPr bwMode="auto">
            <a:xfrm>
              <a:off x="0" y="288"/>
              <a:ext cx="5760" cy="0"/>
            </a:xfrm>
            <a:prstGeom prst="line">
              <a:avLst/>
            </a:prstGeom>
            <a:noFill/>
            <a:ln w="9525">
              <a:solidFill>
                <a:schemeClr val="tx1"/>
              </a:solidFill>
              <a:round/>
              <a:headEnd/>
              <a:tailEnd/>
            </a:ln>
          </p:spPr>
          <p:txBody>
            <a:bodyPr/>
            <a:lstStyle/>
            <a:p>
              <a:endParaRPr lang="en-PH"/>
            </a:p>
          </p:txBody>
        </p:sp>
        <p:sp>
          <p:nvSpPr>
            <p:cNvPr id="8211" name="Line 40"/>
            <p:cNvSpPr>
              <a:spLocks noChangeShapeType="1"/>
            </p:cNvSpPr>
            <p:nvPr/>
          </p:nvSpPr>
          <p:spPr bwMode="auto">
            <a:xfrm>
              <a:off x="0" y="432"/>
              <a:ext cx="5760" cy="0"/>
            </a:xfrm>
            <a:prstGeom prst="line">
              <a:avLst/>
            </a:prstGeom>
            <a:noFill/>
            <a:ln w="9525">
              <a:solidFill>
                <a:schemeClr val="tx1"/>
              </a:solidFill>
              <a:round/>
              <a:headEnd/>
              <a:tailEnd/>
            </a:ln>
          </p:spPr>
          <p:txBody>
            <a:bodyPr/>
            <a:lstStyle/>
            <a:p>
              <a:endParaRPr lang="en-PH"/>
            </a:p>
          </p:txBody>
        </p:sp>
        <p:sp>
          <p:nvSpPr>
            <p:cNvPr id="8212" name="Line 41"/>
            <p:cNvSpPr>
              <a:spLocks noChangeShapeType="1"/>
            </p:cNvSpPr>
            <p:nvPr/>
          </p:nvSpPr>
          <p:spPr bwMode="auto">
            <a:xfrm>
              <a:off x="0" y="576"/>
              <a:ext cx="5760" cy="0"/>
            </a:xfrm>
            <a:prstGeom prst="line">
              <a:avLst/>
            </a:prstGeom>
            <a:noFill/>
            <a:ln w="9525">
              <a:solidFill>
                <a:schemeClr val="tx1"/>
              </a:solidFill>
              <a:round/>
              <a:headEnd/>
              <a:tailEnd/>
            </a:ln>
          </p:spPr>
          <p:txBody>
            <a:bodyPr/>
            <a:lstStyle/>
            <a:p>
              <a:endParaRPr lang="en-PH"/>
            </a:p>
          </p:txBody>
        </p:sp>
        <p:sp>
          <p:nvSpPr>
            <p:cNvPr id="8213" name="Line 42"/>
            <p:cNvSpPr>
              <a:spLocks noChangeShapeType="1"/>
            </p:cNvSpPr>
            <p:nvPr/>
          </p:nvSpPr>
          <p:spPr bwMode="auto">
            <a:xfrm>
              <a:off x="0" y="720"/>
              <a:ext cx="5760" cy="0"/>
            </a:xfrm>
            <a:prstGeom prst="line">
              <a:avLst/>
            </a:prstGeom>
            <a:noFill/>
            <a:ln w="9525">
              <a:solidFill>
                <a:schemeClr val="tx1"/>
              </a:solidFill>
              <a:round/>
              <a:headEnd/>
              <a:tailEnd/>
            </a:ln>
          </p:spPr>
          <p:txBody>
            <a:bodyPr/>
            <a:lstStyle/>
            <a:p>
              <a:endParaRPr lang="en-PH"/>
            </a:p>
          </p:txBody>
        </p:sp>
        <p:sp>
          <p:nvSpPr>
            <p:cNvPr id="8214" name="Line 43"/>
            <p:cNvSpPr>
              <a:spLocks noChangeShapeType="1"/>
            </p:cNvSpPr>
            <p:nvPr/>
          </p:nvSpPr>
          <p:spPr bwMode="auto">
            <a:xfrm>
              <a:off x="0" y="864"/>
              <a:ext cx="5760" cy="0"/>
            </a:xfrm>
            <a:prstGeom prst="line">
              <a:avLst/>
            </a:prstGeom>
            <a:noFill/>
            <a:ln w="9525">
              <a:solidFill>
                <a:schemeClr val="tx1"/>
              </a:solidFill>
              <a:round/>
              <a:headEnd/>
              <a:tailEnd/>
            </a:ln>
          </p:spPr>
          <p:txBody>
            <a:bodyPr/>
            <a:lstStyle/>
            <a:p>
              <a:endParaRPr lang="en-PH"/>
            </a:p>
          </p:txBody>
        </p:sp>
        <p:sp>
          <p:nvSpPr>
            <p:cNvPr id="8215" name="Line 44"/>
            <p:cNvSpPr>
              <a:spLocks noChangeShapeType="1"/>
            </p:cNvSpPr>
            <p:nvPr/>
          </p:nvSpPr>
          <p:spPr bwMode="auto">
            <a:xfrm>
              <a:off x="0" y="1008"/>
              <a:ext cx="5760" cy="0"/>
            </a:xfrm>
            <a:prstGeom prst="line">
              <a:avLst/>
            </a:prstGeom>
            <a:noFill/>
            <a:ln w="9525">
              <a:solidFill>
                <a:schemeClr val="tx1"/>
              </a:solidFill>
              <a:round/>
              <a:headEnd/>
              <a:tailEnd/>
            </a:ln>
          </p:spPr>
          <p:txBody>
            <a:bodyPr/>
            <a:lstStyle/>
            <a:p>
              <a:endParaRPr lang="en-PH"/>
            </a:p>
          </p:txBody>
        </p:sp>
      </p:grpSp>
      <p:grpSp>
        <p:nvGrpSpPr>
          <p:cNvPr id="6" name="Group 45"/>
          <p:cNvGrpSpPr>
            <a:grpSpLocks/>
          </p:cNvGrpSpPr>
          <p:nvPr/>
        </p:nvGrpSpPr>
        <p:grpSpPr bwMode="auto">
          <a:xfrm>
            <a:off x="0" y="5486400"/>
            <a:ext cx="9144000" cy="1143000"/>
            <a:chOff x="0" y="288"/>
            <a:chExt cx="5760" cy="720"/>
          </a:xfrm>
        </p:grpSpPr>
        <p:sp>
          <p:nvSpPr>
            <p:cNvPr id="8204" name="Line 46"/>
            <p:cNvSpPr>
              <a:spLocks noChangeShapeType="1"/>
            </p:cNvSpPr>
            <p:nvPr/>
          </p:nvSpPr>
          <p:spPr bwMode="auto">
            <a:xfrm>
              <a:off x="0" y="288"/>
              <a:ext cx="5760" cy="0"/>
            </a:xfrm>
            <a:prstGeom prst="line">
              <a:avLst/>
            </a:prstGeom>
            <a:noFill/>
            <a:ln w="9525">
              <a:solidFill>
                <a:schemeClr val="tx1"/>
              </a:solidFill>
              <a:round/>
              <a:headEnd/>
              <a:tailEnd/>
            </a:ln>
          </p:spPr>
          <p:txBody>
            <a:bodyPr/>
            <a:lstStyle/>
            <a:p>
              <a:endParaRPr lang="en-PH"/>
            </a:p>
          </p:txBody>
        </p:sp>
        <p:sp>
          <p:nvSpPr>
            <p:cNvPr id="8205" name="Line 47"/>
            <p:cNvSpPr>
              <a:spLocks noChangeShapeType="1"/>
            </p:cNvSpPr>
            <p:nvPr/>
          </p:nvSpPr>
          <p:spPr bwMode="auto">
            <a:xfrm>
              <a:off x="0" y="432"/>
              <a:ext cx="5760" cy="0"/>
            </a:xfrm>
            <a:prstGeom prst="line">
              <a:avLst/>
            </a:prstGeom>
            <a:noFill/>
            <a:ln w="9525">
              <a:solidFill>
                <a:schemeClr val="tx1"/>
              </a:solidFill>
              <a:round/>
              <a:headEnd/>
              <a:tailEnd/>
            </a:ln>
          </p:spPr>
          <p:txBody>
            <a:bodyPr/>
            <a:lstStyle/>
            <a:p>
              <a:endParaRPr lang="en-PH"/>
            </a:p>
          </p:txBody>
        </p:sp>
        <p:sp>
          <p:nvSpPr>
            <p:cNvPr id="8206" name="Line 48"/>
            <p:cNvSpPr>
              <a:spLocks noChangeShapeType="1"/>
            </p:cNvSpPr>
            <p:nvPr/>
          </p:nvSpPr>
          <p:spPr bwMode="auto">
            <a:xfrm>
              <a:off x="0" y="576"/>
              <a:ext cx="5760" cy="0"/>
            </a:xfrm>
            <a:prstGeom prst="line">
              <a:avLst/>
            </a:prstGeom>
            <a:noFill/>
            <a:ln w="9525">
              <a:solidFill>
                <a:schemeClr val="tx1"/>
              </a:solidFill>
              <a:round/>
              <a:headEnd/>
              <a:tailEnd/>
            </a:ln>
          </p:spPr>
          <p:txBody>
            <a:bodyPr/>
            <a:lstStyle/>
            <a:p>
              <a:endParaRPr lang="en-PH"/>
            </a:p>
          </p:txBody>
        </p:sp>
        <p:sp>
          <p:nvSpPr>
            <p:cNvPr id="8207" name="Line 49"/>
            <p:cNvSpPr>
              <a:spLocks noChangeShapeType="1"/>
            </p:cNvSpPr>
            <p:nvPr/>
          </p:nvSpPr>
          <p:spPr bwMode="auto">
            <a:xfrm>
              <a:off x="0" y="720"/>
              <a:ext cx="5760" cy="0"/>
            </a:xfrm>
            <a:prstGeom prst="line">
              <a:avLst/>
            </a:prstGeom>
            <a:noFill/>
            <a:ln w="9525">
              <a:solidFill>
                <a:schemeClr val="tx1"/>
              </a:solidFill>
              <a:round/>
              <a:headEnd/>
              <a:tailEnd/>
            </a:ln>
          </p:spPr>
          <p:txBody>
            <a:bodyPr/>
            <a:lstStyle/>
            <a:p>
              <a:endParaRPr lang="en-PH"/>
            </a:p>
          </p:txBody>
        </p:sp>
        <p:sp>
          <p:nvSpPr>
            <p:cNvPr id="8208" name="Line 50"/>
            <p:cNvSpPr>
              <a:spLocks noChangeShapeType="1"/>
            </p:cNvSpPr>
            <p:nvPr/>
          </p:nvSpPr>
          <p:spPr bwMode="auto">
            <a:xfrm>
              <a:off x="0" y="864"/>
              <a:ext cx="5760" cy="0"/>
            </a:xfrm>
            <a:prstGeom prst="line">
              <a:avLst/>
            </a:prstGeom>
            <a:noFill/>
            <a:ln w="9525">
              <a:solidFill>
                <a:schemeClr val="tx1"/>
              </a:solidFill>
              <a:round/>
              <a:headEnd/>
              <a:tailEnd/>
            </a:ln>
          </p:spPr>
          <p:txBody>
            <a:bodyPr/>
            <a:lstStyle/>
            <a:p>
              <a:endParaRPr lang="en-PH"/>
            </a:p>
          </p:txBody>
        </p:sp>
        <p:sp>
          <p:nvSpPr>
            <p:cNvPr id="8209" name="Line 51"/>
            <p:cNvSpPr>
              <a:spLocks noChangeShapeType="1"/>
            </p:cNvSpPr>
            <p:nvPr/>
          </p:nvSpPr>
          <p:spPr bwMode="auto">
            <a:xfrm>
              <a:off x="0" y="1008"/>
              <a:ext cx="5760" cy="0"/>
            </a:xfrm>
            <a:prstGeom prst="line">
              <a:avLst/>
            </a:prstGeom>
            <a:noFill/>
            <a:ln w="9525">
              <a:solidFill>
                <a:schemeClr val="tx1"/>
              </a:solidFill>
              <a:round/>
              <a:headEnd/>
              <a:tailEnd/>
            </a:ln>
          </p:spPr>
          <p:txBody>
            <a:bodyPr/>
            <a:lstStyle/>
            <a:p>
              <a:endParaRPr lang="en-PH"/>
            </a:p>
          </p:txBody>
        </p:sp>
      </p:grpSp>
      <p:pic>
        <p:nvPicPr>
          <p:cNvPr id="64521" name="Picture 9" descr="sdalogo"/>
          <p:cNvPicPr>
            <a:picLocks noChangeAspect="1" noChangeArrowheads="1" noCrop="1"/>
          </p:cNvPicPr>
          <p:nvPr/>
        </p:nvPicPr>
        <p:blipFill>
          <a:blip r:embed="rId2" cstate="print"/>
          <a:srcRect/>
          <a:stretch>
            <a:fillRect/>
          </a:stretch>
        </p:blipFill>
        <p:spPr bwMode="auto">
          <a:xfrm>
            <a:off x="2667000" y="1447800"/>
            <a:ext cx="3581400" cy="2514600"/>
          </a:xfrm>
          <a:prstGeom prst="rect">
            <a:avLst/>
          </a:prstGeom>
          <a:noFill/>
          <a:ln w="9525">
            <a:noFill/>
            <a:miter lim="800000"/>
            <a:headEnd/>
            <a:tailEnd/>
          </a:ln>
        </p:spPr>
      </p:pic>
      <p:sp>
        <p:nvSpPr>
          <p:cNvPr id="64523" name="Text Box 11"/>
          <p:cNvSpPr txBox="1">
            <a:spLocks noChangeArrowheads="1"/>
          </p:cNvSpPr>
          <p:nvPr/>
        </p:nvSpPr>
        <p:spPr bwMode="auto">
          <a:xfrm>
            <a:off x="3657600" y="685800"/>
            <a:ext cx="1447800" cy="641350"/>
          </a:xfrm>
          <a:prstGeom prst="rect">
            <a:avLst/>
          </a:prstGeom>
          <a:noFill/>
          <a:ln w="9525">
            <a:noFill/>
            <a:miter lim="800000"/>
            <a:headEnd/>
            <a:tailEnd/>
          </a:ln>
          <a:effectLst/>
        </p:spPr>
        <p:txBody>
          <a:bodyPr>
            <a:spAutoFit/>
          </a:bodyPr>
          <a:lstStyle/>
          <a:p>
            <a:pPr algn="ctr">
              <a:spcBef>
                <a:spcPct val="50000"/>
              </a:spcBef>
              <a:defRPr/>
            </a:pPr>
            <a:r>
              <a:rPr lang="en-US" sz="3600">
                <a:effectLst>
                  <a:outerShdw blurRad="38100" dist="38100" dir="2700000" algn="tl">
                    <a:srgbClr val="000000"/>
                  </a:outerShdw>
                </a:effectLst>
                <a:latin typeface="Times New Roman" pitchFamily="18" charset="0"/>
                <a:cs typeface="Times New Roman" pitchFamily="18" charset="0"/>
              </a:rPr>
              <a:t>The</a:t>
            </a:r>
            <a:r>
              <a:rPr lang="en-US" sz="3600">
                <a:latin typeface="Times New Roman" pitchFamily="18" charset="0"/>
                <a:cs typeface="Times New Roman" pitchFamily="18" charset="0"/>
              </a:rPr>
              <a:t> </a:t>
            </a:r>
          </a:p>
        </p:txBody>
      </p:sp>
      <p:sp>
        <p:nvSpPr>
          <p:cNvPr id="64525" name="Text Box 13"/>
          <p:cNvSpPr txBox="1">
            <a:spLocks noChangeArrowheads="1"/>
          </p:cNvSpPr>
          <p:nvPr/>
        </p:nvSpPr>
        <p:spPr bwMode="auto">
          <a:xfrm>
            <a:off x="0" y="4114800"/>
            <a:ext cx="9144000" cy="1415772"/>
          </a:xfrm>
          <a:prstGeom prst="rect">
            <a:avLst/>
          </a:prstGeom>
          <a:noFill/>
          <a:ln w="9525">
            <a:noFill/>
            <a:miter lim="800000"/>
            <a:headEnd/>
            <a:tailEnd/>
          </a:ln>
          <a:effectLst/>
        </p:spPr>
        <p:txBody>
          <a:bodyPr>
            <a:spAutoFit/>
          </a:bodyPr>
          <a:lstStyle/>
          <a:p>
            <a:pPr algn="ctr">
              <a:defRPr/>
            </a:pPr>
            <a:r>
              <a:rPr lang="en-US" sz="5400" b="1" dirty="0">
                <a:effectLst>
                  <a:outerShdw blurRad="38100" dist="38100" dir="2700000" algn="tl">
                    <a:srgbClr val="000000"/>
                  </a:outerShdw>
                </a:effectLst>
                <a:latin typeface="Times New Roman" pitchFamily="18" charset="0"/>
                <a:cs typeface="Times New Roman" pitchFamily="18" charset="0"/>
              </a:rPr>
              <a:t>Seventh-day Adventist</a:t>
            </a:r>
            <a:r>
              <a:rPr lang="en-US" sz="3600" dirty="0">
                <a:effectLst>
                  <a:outerShdw blurRad="38100" dist="38100" dir="2700000" algn="tl">
                    <a:srgbClr val="000000"/>
                  </a:outerShdw>
                </a:effectLst>
                <a:latin typeface="Times New Roman" pitchFamily="18" charset="0"/>
                <a:cs typeface="Times New Roman" pitchFamily="18" charset="0"/>
              </a:rPr>
              <a:t> </a:t>
            </a:r>
          </a:p>
          <a:p>
            <a:pPr algn="ctr">
              <a:defRPr/>
            </a:pPr>
            <a:r>
              <a:rPr lang="en-US" sz="3200" b="1" dirty="0" smtClean="0">
                <a:effectLst>
                  <a:outerShdw blurRad="38100" dist="38100" dir="2700000" algn="tl">
                    <a:srgbClr val="000000"/>
                  </a:outerShdw>
                </a:effectLst>
                <a:latin typeface="Times New Roman" pitchFamily="18" charset="0"/>
                <a:cs typeface="Times New Roman" pitchFamily="18" charset="0"/>
              </a:rPr>
              <a:t>South Philippine Union </a:t>
            </a:r>
            <a:r>
              <a:rPr lang="en-US" sz="3200" b="1" dirty="0">
                <a:effectLst>
                  <a:outerShdw blurRad="38100" dist="38100" dir="2700000" algn="tl">
                    <a:srgbClr val="000000"/>
                  </a:outerShdw>
                </a:effectLst>
                <a:latin typeface="Times New Roman" pitchFamily="18" charset="0"/>
                <a:cs typeface="Times New Roman" pitchFamily="18" charset="0"/>
              </a:rPr>
              <a:t>Conference</a:t>
            </a:r>
          </a:p>
        </p:txBody>
      </p:sp>
      <p:sp>
        <p:nvSpPr>
          <p:cNvPr id="8202" name="Rectangle 15"/>
          <p:cNvSpPr>
            <a:spLocks noChangeArrowheads="1"/>
          </p:cNvSpPr>
          <p:nvPr/>
        </p:nvSpPr>
        <p:spPr bwMode="auto">
          <a:xfrm>
            <a:off x="0" y="6553200"/>
            <a:ext cx="9144000" cy="304800"/>
          </a:xfrm>
          <a:prstGeom prst="rect">
            <a:avLst/>
          </a:prstGeom>
          <a:solidFill>
            <a:schemeClr val="bg2"/>
          </a:solidFill>
          <a:ln w="9525">
            <a:solidFill>
              <a:schemeClr val="bg1"/>
            </a:solidFill>
            <a:miter lim="800000"/>
            <a:headEnd/>
            <a:tailEnd/>
          </a:ln>
        </p:spPr>
        <p:txBody>
          <a:bodyPr wrap="none" anchor="ctr"/>
          <a:lstStyle/>
          <a:p>
            <a:endParaRPr lang="en-PH"/>
          </a:p>
        </p:txBody>
      </p:sp>
      <p:sp>
        <p:nvSpPr>
          <p:cNvPr id="8203" name="Rectangle 16"/>
          <p:cNvSpPr>
            <a:spLocks noChangeArrowheads="1"/>
          </p:cNvSpPr>
          <p:nvPr/>
        </p:nvSpPr>
        <p:spPr bwMode="auto">
          <a:xfrm>
            <a:off x="0" y="0"/>
            <a:ext cx="9144000" cy="304800"/>
          </a:xfrm>
          <a:prstGeom prst="rect">
            <a:avLst/>
          </a:prstGeom>
          <a:solidFill>
            <a:schemeClr val="bg2"/>
          </a:solidFill>
          <a:ln w="9525">
            <a:solidFill>
              <a:schemeClr val="bg1"/>
            </a:solidFill>
            <a:miter lim="800000"/>
            <a:headEnd/>
            <a:tailEnd/>
          </a:ln>
        </p:spPr>
        <p:txBody>
          <a:bodyPr wrap="none" anchor="ctr"/>
          <a:lstStyle/>
          <a:p>
            <a:endParaRPr lang="en-PH"/>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2000"/>
                                        <p:tgtEl>
                                          <p:spTgt spid="2"/>
                                        </p:tgtEl>
                                      </p:cBhvr>
                                    </p:animEffect>
                                  </p:childTnLst>
                                </p:cTn>
                              </p:par>
                              <p:par>
                                <p:cTn id="8" presetID="21" presetClass="entr" presetSubtype="4"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heel(4)">
                                      <p:cBhvr>
                                        <p:cTn id="10" dur="2000"/>
                                        <p:tgtEl>
                                          <p:spTgt spid="3"/>
                                        </p:tgtEl>
                                      </p:cBhvr>
                                    </p:animEffect>
                                  </p:childTnLst>
                                </p:cTn>
                              </p:par>
                              <p:par>
                                <p:cTn id="11" presetID="21" presetClass="entr" presetSubtype="4"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heel(4)">
                                      <p:cBhvr>
                                        <p:cTn id="13" dur="2000"/>
                                        <p:tgtEl>
                                          <p:spTgt spid="4"/>
                                        </p:tgtEl>
                                      </p:cBhvr>
                                    </p:animEffect>
                                  </p:childTnLst>
                                </p:cTn>
                              </p:par>
                              <p:par>
                                <p:cTn id="14" presetID="21" presetClass="entr" presetSubtype="4"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heel(4)">
                                      <p:cBhvr>
                                        <p:cTn id="16" dur="2000"/>
                                        <p:tgtEl>
                                          <p:spTgt spid="5"/>
                                        </p:tgtEl>
                                      </p:cBhvr>
                                    </p:animEffect>
                                  </p:childTnLst>
                                </p:cTn>
                              </p:par>
                              <p:par>
                                <p:cTn id="17" presetID="21" presetClass="entr" presetSubtype="4"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heel(4)">
                                      <p:cBhvr>
                                        <p:cTn id="19" dur="2000"/>
                                        <p:tgtEl>
                                          <p:spTgt spid="6"/>
                                        </p:tgtEl>
                                      </p:cBhvr>
                                    </p:animEffect>
                                  </p:childTnLst>
                                </p:cTn>
                              </p:par>
                            </p:childTnLst>
                          </p:cTn>
                        </p:par>
                        <p:par>
                          <p:cTn id="20" fill="hold">
                            <p:stCondLst>
                              <p:cond delay="2000"/>
                            </p:stCondLst>
                            <p:childTnLst>
                              <p:par>
                                <p:cTn id="21" presetID="51" presetClass="entr" presetSubtype="0" fill="hold" grpId="0" nodeType="afterEffect">
                                  <p:stCondLst>
                                    <p:cond delay="0"/>
                                  </p:stCondLst>
                                  <p:childTnLst>
                                    <p:set>
                                      <p:cBhvr>
                                        <p:cTn id="22" dur="1" fill="hold">
                                          <p:stCondLst>
                                            <p:cond delay="0"/>
                                          </p:stCondLst>
                                        </p:cTn>
                                        <p:tgtEl>
                                          <p:spTgt spid="64523"/>
                                        </p:tgtEl>
                                        <p:attrNameLst>
                                          <p:attrName>style.visibility</p:attrName>
                                        </p:attrNameLst>
                                      </p:cBhvr>
                                      <p:to>
                                        <p:strVal val="visible"/>
                                      </p:to>
                                    </p:set>
                                    <p:animEffect transition="in" filter="fade">
                                      <p:cBhvr>
                                        <p:cTn id="23" dur="770" decel="100000"/>
                                        <p:tgtEl>
                                          <p:spTgt spid="64523"/>
                                        </p:tgtEl>
                                      </p:cBhvr>
                                    </p:animEffect>
                                    <p:animScale>
                                      <p:cBhvr>
                                        <p:cTn id="24" dur="770" decel="100000"/>
                                        <p:tgtEl>
                                          <p:spTgt spid="64523"/>
                                        </p:tgtEl>
                                      </p:cBhvr>
                                      <p:from x="10000" y="10000"/>
                                      <p:to x="200000" y="450000"/>
                                    </p:animScale>
                                    <p:animScale>
                                      <p:cBhvr>
                                        <p:cTn id="25" dur="1230" accel="100000" fill="hold">
                                          <p:stCondLst>
                                            <p:cond delay="770"/>
                                          </p:stCondLst>
                                        </p:cTn>
                                        <p:tgtEl>
                                          <p:spTgt spid="64523"/>
                                        </p:tgtEl>
                                      </p:cBhvr>
                                      <p:from x="200000" y="450000"/>
                                      <p:to x="100000" y="100000"/>
                                    </p:animScale>
                                    <p:set>
                                      <p:cBhvr>
                                        <p:cTn id="26" dur="770" fill="hold"/>
                                        <p:tgtEl>
                                          <p:spTgt spid="64523"/>
                                        </p:tgtEl>
                                        <p:attrNameLst>
                                          <p:attrName>ppt_x</p:attrName>
                                        </p:attrNameLst>
                                      </p:cBhvr>
                                      <p:to>
                                        <p:strVal val="(0.5)"/>
                                      </p:to>
                                    </p:set>
                                    <p:anim from="(0.5)" to="(#ppt_x)" calcmode="lin" valueType="num">
                                      <p:cBhvr>
                                        <p:cTn id="27" dur="1230" accel="100000" fill="hold">
                                          <p:stCondLst>
                                            <p:cond delay="770"/>
                                          </p:stCondLst>
                                        </p:cTn>
                                        <p:tgtEl>
                                          <p:spTgt spid="64523"/>
                                        </p:tgtEl>
                                        <p:attrNameLst>
                                          <p:attrName>ppt_x</p:attrName>
                                        </p:attrNameLst>
                                      </p:cBhvr>
                                    </p:anim>
                                    <p:set>
                                      <p:cBhvr>
                                        <p:cTn id="28" dur="770" fill="hold"/>
                                        <p:tgtEl>
                                          <p:spTgt spid="64523"/>
                                        </p:tgtEl>
                                        <p:attrNameLst>
                                          <p:attrName>ppt_y</p:attrName>
                                        </p:attrNameLst>
                                      </p:cBhvr>
                                      <p:to>
                                        <p:strVal val="(#ppt_y+0.4)"/>
                                      </p:to>
                                    </p:set>
                                    <p:anim from="(#ppt_y+0.4)" to="(#ppt_y)" calcmode="lin" valueType="num">
                                      <p:cBhvr>
                                        <p:cTn id="29" dur="1230" accel="100000" fill="hold">
                                          <p:stCondLst>
                                            <p:cond delay="770"/>
                                          </p:stCondLst>
                                        </p:cTn>
                                        <p:tgtEl>
                                          <p:spTgt spid="64523"/>
                                        </p:tgtEl>
                                        <p:attrNameLst>
                                          <p:attrName>ppt_y</p:attrName>
                                        </p:attrNameLst>
                                      </p:cBhvr>
                                    </p:anim>
                                  </p:childTnLst>
                                </p:cTn>
                              </p:par>
                            </p:childTnLst>
                          </p:cTn>
                        </p:par>
                        <p:par>
                          <p:cTn id="30" fill="hold">
                            <p:stCondLst>
                              <p:cond delay="4000"/>
                            </p:stCondLst>
                            <p:childTnLst>
                              <p:par>
                                <p:cTn id="31" presetID="51" presetClass="entr" presetSubtype="0" fill="hold" nodeType="afterEffect">
                                  <p:stCondLst>
                                    <p:cond delay="0"/>
                                  </p:stCondLst>
                                  <p:childTnLst>
                                    <p:set>
                                      <p:cBhvr>
                                        <p:cTn id="32" dur="1" fill="hold">
                                          <p:stCondLst>
                                            <p:cond delay="0"/>
                                          </p:stCondLst>
                                        </p:cTn>
                                        <p:tgtEl>
                                          <p:spTgt spid="64521"/>
                                        </p:tgtEl>
                                        <p:attrNameLst>
                                          <p:attrName>style.visibility</p:attrName>
                                        </p:attrNameLst>
                                      </p:cBhvr>
                                      <p:to>
                                        <p:strVal val="visible"/>
                                      </p:to>
                                    </p:set>
                                    <p:animEffect transition="in" filter="fade">
                                      <p:cBhvr>
                                        <p:cTn id="33" dur="770" decel="100000"/>
                                        <p:tgtEl>
                                          <p:spTgt spid="64521"/>
                                        </p:tgtEl>
                                      </p:cBhvr>
                                    </p:animEffect>
                                    <p:animScale>
                                      <p:cBhvr>
                                        <p:cTn id="34" dur="770" decel="100000"/>
                                        <p:tgtEl>
                                          <p:spTgt spid="64521"/>
                                        </p:tgtEl>
                                      </p:cBhvr>
                                      <p:from x="10000" y="10000"/>
                                      <p:to x="200000" y="450000"/>
                                    </p:animScale>
                                    <p:animScale>
                                      <p:cBhvr>
                                        <p:cTn id="35" dur="1230" accel="100000" fill="hold">
                                          <p:stCondLst>
                                            <p:cond delay="770"/>
                                          </p:stCondLst>
                                        </p:cTn>
                                        <p:tgtEl>
                                          <p:spTgt spid="64521"/>
                                        </p:tgtEl>
                                      </p:cBhvr>
                                      <p:from x="200000" y="450000"/>
                                      <p:to x="100000" y="100000"/>
                                    </p:animScale>
                                    <p:set>
                                      <p:cBhvr>
                                        <p:cTn id="36" dur="770" fill="hold"/>
                                        <p:tgtEl>
                                          <p:spTgt spid="64521"/>
                                        </p:tgtEl>
                                        <p:attrNameLst>
                                          <p:attrName>ppt_x</p:attrName>
                                        </p:attrNameLst>
                                      </p:cBhvr>
                                      <p:to>
                                        <p:strVal val="(0.5)"/>
                                      </p:to>
                                    </p:set>
                                    <p:anim from="(0.5)" to="(#ppt_x)" calcmode="lin" valueType="num">
                                      <p:cBhvr>
                                        <p:cTn id="37" dur="1230" accel="100000" fill="hold">
                                          <p:stCondLst>
                                            <p:cond delay="770"/>
                                          </p:stCondLst>
                                        </p:cTn>
                                        <p:tgtEl>
                                          <p:spTgt spid="64521"/>
                                        </p:tgtEl>
                                        <p:attrNameLst>
                                          <p:attrName>ppt_x</p:attrName>
                                        </p:attrNameLst>
                                      </p:cBhvr>
                                    </p:anim>
                                    <p:set>
                                      <p:cBhvr>
                                        <p:cTn id="38" dur="770" fill="hold"/>
                                        <p:tgtEl>
                                          <p:spTgt spid="64521"/>
                                        </p:tgtEl>
                                        <p:attrNameLst>
                                          <p:attrName>ppt_y</p:attrName>
                                        </p:attrNameLst>
                                      </p:cBhvr>
                                      <p:to>
                                        <p:strVal val="(#ppt_y+0.4)"/>
                                      </p:to>
                                    </p:set>
                                    <p:anim from="(#ppt_y+0.4)" to="(#ppt_y)" calcmode="lin" valueType="num">
                                      <p:cBhvr>
                                        <p:cTn id="39" dur="1230" accel="100000" fill="hold">
                                          <p:stCondLst>
                                            <p:cond delay="770"/>
                                          </p:stCondLst>
                                        </p:cTn>
                                        <p:tgtEl>
                                          <p:spTgt spid="64521"/>
                                        </p:tgtEl>
                                        <p:attrNameLst>
                                          <p:attrName>ppt_y</p:attrName>
                                        </p:attrNameLst>
                                      </p:cBhvr>
                                    </p:anim>
                                  </p:childTnLst>
                                </p:cTn>
                              </p:par>
                            </p:childTnLst>
                          </p:cTn>
                        </p:par>
                        <p:par>
                          <p:cTn id="40" fill="hold">
                            <p:stCondLst>
                              <p:cond delay="6000"/>
                            </p:stCondLst>
                            <p:childTnLst>
                              <p:par>
                                <p:cTn id="41" presetID="51" presetClass="entr" presetSubtype="0" fill="hold" grpId="0" nodeType="afterEffect">
                                  <p:stCondLst>
                                    <p:cond delay="0"/>
                                  </p:stCondLst>
                                  <p:childTnLst>
                                    <p:set>
                                      <p:cBhvr>
                                        <p:cTn id="42" dur="1" fill="hold">
                                          <p:stCondLst>
                                            <p:cond delay="0"/>
                                          </p:stCondLst>
                                        </p:cTn>
                                        <p:tgtEl>
                                          <p:spTgt spid="64525"/>
                                        </p:tgtEl>
                                        <p:attrNameLst>
                                          <p:attrName>style.visibility</p:attrName>
                                        </p:attrNameLst>
                                      </p:cBhvr>
                                      <p:to>
                                        <p:strVal val="visible"/>
                                      </p:to>
                                    </p:set>
                                    <p:animEffect transition="in" filter="fade">
                                      <p:cBhvr>
                                        <p:cTn id="43" dur="770" decel="100000"/>
                                        <p:tgtEl>
                                          <p:spTgt spid="64525"/>
                                        </p:tgtEl>
                                      </p:cBhvr>
                                    </p:animEffect>
                                    <p:animScale>
                                      <p:cBhvr>
                                        <p:cTn id="44" dur="770" decel="100000"/>
                                        <p:tgtEl>
                                          <p:spTgt spid="64525"/>
                                        </p:tgtEl>
                                      </p:cBhvr>
                                      <p:from x="10000" y="10000"/>
                                      <p:to x="200000" y="450000"/>
                                    </p:animScale>
                                    <p:animScale>
                                      <p:cBhvr>
                                        <p:cTn id="45" dur="1230" accel="100000" fill="hold">
                                          <p:stCondLst>
                                            <p:cond delay="770"/>
                                          </p:stCondLst>
                                        </p:cTn>
                                        <p:tgtEl>
                                          <p:spTgt spid="64525"/>
                                        </p:tgtEl>
                                      </p:cBhvr>
                                      <p:from x="200000" y="450000"/>
                                      <p:to x="100000" y="100000"/>
                                    </p:animScale>
                                    <p:set>
                                      <p:cBhvr>
                                        <p:cTn id="46" dur="770" fill="hold"/>
                                        <p:tgtEl>
                                          <p:spTgt spid="64525"/>
                                        </p:tgtEl>
                                        <p:attrNameLst>
                                          <p:attrName>ppt_x</p:attrName>
                                        </p:attrNameLst>
                                      </p:cBhvr>
                                      <p:to>
                                        <p:strVal val="(0.5)"/>
                                      </p:to>
                                    </p:set>
                                    <p:anim from="(0.5)" to="(#ppt_x)" calcmode="lin" valueType="num">
                                      <p:cBhvr>
                                        <p:cTn id="47" dur="1230" accel="100000" fill="hold">
                                          <p:stCondLst>
                                            <p:cond delay="770"/>
                                          </p:stCondLst>
                                        </p:cTn>
                                        <p:tgtEl>
                                          <p:spTgt spid="64525"/>
                                        </p:tgtEl>
                                        <p:attrNameLst>
                                          <p:attrName>ppt_x</p:attrName>
                                        </p:attrNameLst>
                                      </p:cBhvr>
                                    </p:anim>
                                    <p:set>
                                      <p:cBhvr>
                                        <p:cTn id="48" dur="770" fill="hold"/>
                                        <p:tgtEl>
                                          <p:spTgt spid="64525"/>
                                        </p:tgtEl>
                                        <p:attrNameLst>
                                          <p:attrName>ppt_y</p:attrName>
                                        </p:attrNameLst>
                                      </p:cBhvr>
                                      <p:to>
                                        <p:strVal val="(#ppt_y+0.4)"/>
                                      </p:to>
                                    </p:set>
                                    <p:anim from="(#ppt_y+0.4)" to="(#ppt_y)" calcmode="lin" valueType="num">
                                      <p:cBhvr>
                                        <p:cTn id="49" dur="1230" accel="100000" fill="hold">
                                          <p:stCondLst>
                                            <p:cond delay="770"/>
                                          </p:stCondLst>
                                        </p:cTn>
                                        <p:tgtEl>
                                          <p:spTgt spid="64525"/>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23" grpId="0"/>
      <p:bldP spid="6452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WordArt 4"/>
          <p:cNvSpPr>
            <a:spLocks noChangeArrowheads="1" noChangeShapeType="1" noTextEdit="1"/>
          </p:cNvSpPr>
          <p:nvPr/>
        </p:nvSpPr>
        <p:spPr bwMode="auto">
          <a:xfrm>
            <a:off x="3505200" y="2971800"/>
            <a:ext cx="2438400" cy="457200"/>
          </a:xfrm>
          <a:prstGeom prst="rect">
            <a:avLst/>
          </a:prstGeom>
        </p:spPr>
        <p:txBody>
          <a:bodyPr wrap="none" fromWordArt="1">
            <a:prstTxWarp prst="textPlain">
              <a:avLst>
                <a:gd name="adj" fmla="val 50000"/>
              </a:avLst>
            </a:prstTxWarp>
            <a:scene3d>
              <a:camera prst="legacyPerspectiveTop"/>
              <a:lightRig rig="legacyFlat3" dir="b"/>
            </a:scene3d>
            <a:sp3d extrusionH="887400" prstMaterial="legacyMatte">
              <a:extrusionClr>
                <a:schemeClr val="bg1"/>
              </a:extrusionClr>
            </a:sp3d>
          </a:bodyPr>
          <a:lstStyle/>
          <a:p>
            <a:pPr algn="ctr"/>
            <a:r>
              <a:rPr lang="en-PH" sz="3600" kern="10">
                <a:ln w="9525">
                  <a:round/>
                  <a:headEnd/>
                  <a:tailEnd/>
                </a:ln>
                <a:solidFill>
                  <a:srgbClr val="FF3300"/>
                </a:solidFill>
                <a:latin typeface="Impact"/>
              </a:rPr>
              <a:t>PRESENTS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65540"/>
                                        </p:tgtEl>
                                        <p:attrNameLst>
                                          <p:attrName>style.visibility</p:attrName>
                                        </p:attrNameLst>
                                      </p:cBhvr>
                                      <p:to>
                                        <p:strVal val="visible"/>
                                      </p:to>
                                    </p:set>
                                    <p:anim calcmode="lin" valueType="num">
                                      <p:cBhvr>
                                        <p:cTn id="7" dur="1000" fill="hold"/>
                                        <p:tgtEl>
                                          <p:spTgt spid="65540"/>
                                        </p:tgtEl>
                                        <p:attrNameLst>
                                          <p:attrName>ppt_w</p:attrName>
                                        </p:attrNameLst>
                                      </p:cBhvr>
                                      <p:tavLst>
                                        <p:tav tm="0">
                                          <p:val>
                                            <p:fltVal val="0"/>
                                          </p:val>
                                        </p:tav>
                                        <p:tav tm="100000">
                                          <p:val>
                                            <p:strVal val="#ppt_w"/>
                                          </p:val>
                                        </p:tav>
                                      </p:tavLst>
                                    </p:anim>
                                    <p:anim calcmode="lin" valueType="num">
                                      <p:cBhvr>
                                        <p:cTn id="8" dur="1000" fill="hold"/>
                                        <p:tgtEl>
                                          <p:spTgt spid="6554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4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9550" y="838200"/>
            <a:ext cx="8684878" cy="769441"/>
          </a:xfrm>
          <a:prstGeom prst="rect">
            <a:avLst/>
          </a:prstGeom>
        </p:spPr>
        <p:txBody>
          <a:bodyPr wrap="none">
            <a:spAutoFit/>
          </a:bodyPr>
          <a:lstStyle/>
          <a:p>
            <a:r>
              <a:rPr lang="en-PH" sz="4400" dirty="0" smtClean="0"/>
              <a:t>ADVENTIST WORLD </a:t>
            </a:r>
            <a:r>
              <a:rPr lang="en-PH" sz="4400" dirty="0"/>
              <a:t>INTERNET RADIO</a:t>
            </a:r>
          </a:p>
        </p:txBody>
      </p:sp>
      <p:pic>
        <p:nvPicPr>
          <p:cNvPr id="1026" name="Picture 2" descr="C:\Users\user\Documents\PPOINT BACKGROUNDS\Clip Arts\1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09550" y="371325"/>
            <a:ext cx="8684878" cy="1754326"/>
          </a:xfrm>
          <a:prstGeom prst="rect">
            <a:avLst/>
          </a:prstGeom>
          <a:noFill/>
        </p:spPr>
        <p:txBody>
          <a:bodyPr wrap="square" lIns="91440" tIns="45720" rIns="91440" bIns="45720">
            <a:spAutoFit/>
          </a:bodyPr>
          <a:lstStyle/>
          <a:p>
            <a:pPr algn="ctr"/>
            <a:r>
              <a:rPr lang="en-US"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ADVENTIST WORLD INTERNET RADIO</a:t>
            </a:r>
            <a:endParaRPr lang="en-US" sz="5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21780668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14"/>
          <p:cNvSpPr>
            <a:spLocks noChangeArrowheads="1"/>
          </p:cNvSpPr>
          <p:nvPr/>
        </p:nvSpPr>
        <p:spPr bwMode="auto">
          <a:xfrm>
            <a:off x="228600" y="228600"/>
            <a:ext cx="8686800" cy="6324600"/>
          </a:xfrm>
          <a:prstGeom prst="rect">
            <a:avLst/>
          </a:prstGeom>
          <a:noFill/>
          <a:ln w="9525">
            <a:solidFill>
              <a:srgbClr val="FF3300"/>
            </a:solidFill>
            <a:miter lim="800000"/>
            <a:headEnd/>
            <a:tailEnd/>
          </a:ln>
        </p:spPr>
        <p:txBody>
          <a:bodyPr wrap="none" anchor="ctr"/>
          <a:lstStyle/>
          <a:p>
            <a:endParaRPr lang="en-PH"/>
          </a:p>
        </p:txBody>
      </p:sp>
      <p:sp>
        <p:nvSpPr>
          <p:cNvPr id="33796" name="WordArt 4" descr="orchids1"/>
          <p:cNvSpPr>
            <a:spLocks noChangeArrowheads="1" noChangeShapeType="1" noTextEdit="1"/>
          </p:cNvSpPr>
          <p:nvPr/>
        </p:nvSpPr>
        <p:spPr bwMode="auto">
          <a:xfrm>
            <a:off x="838200" y="1371600"/>
            <a:ext cx="2590800" cy="1371600"/>
          </a:xfrm>
          <a:prstGeom prst="rect">
            <a:avLst/>
          </a:prstGeom>
        </p:spPr>
        <p:txBody>
          <a:bodyPr wrap="none" fromWordArt="1">
            <a:prstTxWarp prst="textPlain">
              <a:avLst>
                <a:gd name="adj" fmla="val 50000"/>
              </a:avLst>
            </a:prstTxWarp>
          </a:bodyPr>
          <a:lstStyle/>
          <a:p>
            <a:pPr algn="ctr"/>
            <a:r>
              <a:rPr lang="en-PH" sz="3600" kern="10">
                <a:ln w="19050">
                  <a:solidFill>
                    <a:srgbClr val="99CCFF"/>
                  </a:solidFill>
                  <a:round/>
                  <a:headEnd/>
                  <a:tailEnd/>
                </a:ln>
                <a:blipFill dpi="0" rotWithShape="1">
                  <a:blip r:embed="rId2"/>
                  <a:srcRect/>
                  <a:stretch>
                    <a:fillRect/>
                  </a:stretch>
                </a:blipFill>
                <a:effectLst>
                  <a:outerShdw dist="35921" dir="2700000" algn="ctr" rotWithShape="0">
                    <a:srgbClr val="990000"/>
                  </a:outerShdw>
                </a:effectLst>
                <a:latin typeface="Impact"/>
              </a:rPr>
              <a:t>THE</a:t>
            </a:r>
          </a:p>
        </p:txBody>
      </p:sp>
      <p:sp>
        <p:nvSpPr>
          <p:cNvPr id="33797" name="WordArt 5" descr="3abn banner"/>
          <p:cNvSpPr>
            <a:spLocks noChangeArrowheads="1" noChangeShapeType="1" noTextEdit="1"/>
          </p:cNvSpPr>
          <p:nvPr/>
        </p:nvSpPr>
        <p:spPr bwMode="auto">
          <a:xfrm>
            <a:off x="838200" y="3733800"/>
            <a:ext cx="6858000" cy="1485900"/>
          </a:xfrm>
          <a:prstGeom prst="rect">
            <a:avLst/>
          </a:prstGeom>
        </p:spPr>
        <p:txBody>
          <a:bodyPr wrap="none" fromWordArt="1">
            <a:prstTxWarp prst="textPlain">
              <a:avLst>
                <a:gd name="adj" fmla="val 50000"/>
              </a:avLst>
            </a:prstTxWarp>
          </a:bodyPr>
          <a:lstStyle/>
          <a:p>
            <a:pPr algn="ctr"/>
            <a:r>
              <a:rPr lang="en-PH" sz="3600" kern="10">
                <a:ln w="19050">
                  <a:solidFill>
                    <a:srgbClr val="99CCFF"/>
                  </a:solidFill>
                  <a:round/>
                  <a:headEnd/>
                  <a:tailEnd/>
                </a:ln>
                <a:blipFill dpi="0" rotWithShape="1">
                  <a:blip r:embed="rId3"/>
                  <a:srcRect/>
                  <a:stretch>
                    <a:fillRect/>
                  </a:stretch>
                </a:blipFill>
                <a:effectLst>
                  <a:outerShdw dist="35921" dir="2700000" algn="ctr" rotWithShape="0">
                    <a:srgbClr val="990000"/>
                  </a:outerShdw>
                </a:effectLst>
                <a:latin typeface="Impact"/>
              </a:rPr>
              <a:t>CONCEPT</a:t>
            </a:r>
          </a:p>
        </p:txBody>
      </p:sp>
      <p:grpSp>
        <p:nvGrpSpPr>
          <p:cNvPr id="2" name="Group 110"/>
          <p:cNvGrpSpPr>
            <a:grpSpLocks/>
          </p:cNvGrpSpPr>
          <p:nvPr/>
        </p:nvGrpSpPr>
        <p:grpSpPr bwMode="auto">
          <a:xfrm>
            <a:off x="9022080" y="6248400"/>
            <a:ext cx="45719" cy="533400"/>
            <a:chOff x="4608" y="3936"/>
            <a:chExt cx="1104" cy="336"/>
          </a:xfrm>
        </p:grpSpPr>
        <p:sp>
          <p:nvSpPr>
            <p:cNvPr id="10246" name="Rectangle 88"/>
            <p:cNvSpPr>
              <a:spLocks noChangeArrowheads="1"/>
            </p:cNvSpPr>
            <p:nvPr/>
          </p:nvSpPr>
          <p:spPr bwMode="auto">
            <a:xfrm>
              <a:off x="4608" y="3936"/>
              <a:ext cx="1104" cy="336"/>
            </a:xfrm>
            <a:prstGeom prst="rect">
              <a:avLst/>
            </a:prstGeom>
            <a:solidFill>
              <a:schemeClr val="tx1"/>
            </a:solidFill>
            <a:ln w="9525">
              <a:solidFill>
                <a:schemeClr val="bg1"/>
              </a:solidFill>
              <a:miter lim="800000"/>
              <a:headEnd/>
              <a:tailEnd/>
            </a:ln>
          </p:spPr>
          <p:txBody>
            <a:bodyPr wrap="none" anchor="ctr"/>
            <a:lstStyle/>
            <a:p>
              <a:endParaRPr lang="en-PH"/>
            </a:p>
          </p:txBody>
        </p:sp>
        <p:grpSp>
          <p:nvGrpSpPr>
            <p:cNvPr id="3" name="Group 89"/>
            <p:cNvGrpSpPr>
              <a:grpSpLocks/>
            </p:cNvGrpSpPr>
            <p:nvPr/>
          </p:nvGrpSpPr>
          <p:grpSpPr bwMode="auto">
            <a:xfrm>
              <a:off x="4621" y="3936"/>
              <a:ext cx="1076" cy="336"/>
              <a:chOff x="384" y="288"/>
              <a:chExt cx="4080" cy="1440"/>
            </a:xfrm>
          </p:grpSpPr>
          <p:grpSp>
            <p:nvGrpSpPr>
              <p:cNvPr id="4" name="Group 90"/>
              <p:cNvGrpSpPr>
                <a:grpSpLocks/>
              </p:cNvGrpSpPr>
              <p:nvPr/>
            </p:nvGrpSpPr>
            <p:grpSpPr bwMode="auto">
              <a:xfrm>
                <a:off x="384" y="288"/>
                <a:ext cx="720" cy="1440"/>
                <a:chOff x="2400" y="1056"/>
                <a:chExt cx="1056" cy="2016"/>
              </a:xfrm>
            </p:grpSpPr>
            <p:grpSp>
              <p:nvGrpSpPr>
                <p:cNvPr id="5" name="Group 91"/>
                <p:cNvGrpSpPr>
                  <a:grpSpLocks/>
                </p:cNvGrpSpPr>
                <p:nvPr/>
              </p:nvGrpSpPr>
              <p:grpSpPr bwMode="auto">
                <a:xfrm rot="3338086">
                  <a:off x="2178" y="2171"/>
                  <a:ext cx="1157" cy="324"/>
                  <a:chOff x="3349" y="1725"/>
                  <a:chExt cx="1835" cy="716"/>
                </a:xfrm>
              </p:grpSpPr>
              <p:sp>
                <p:nvSpPr>
                  <p:cNvPr id="10266" name="Freeform 92"/>
                  <p:cNvSpPr>
                    <a:spLocks/>
                  </p:cNvSpPr>
                  <p:nvPr/>
                </p:nvSpPr>
                <p:spPr bwMode="auto">
                  <a:xfrm>
                    <a:off x="3349" y="1725"/>
                    <a:ext cx="1830" cy="716"/>
                  </a:xfrm>
                  <a:custGeom>
                    <a:avLst/>
                    <a:gdLst>
                      <a:gd name="T0" fmla="*/ 93 w 1830"/>
                      <a:gd name="T1" fmla="*/ 401 h 716"/>
                      <a:gd name="T2" fmla="*/ 383 w 1830"/>
                      <a:gd name="T3" fmla="*/ 589 h 716"/>
                      <a:gd name="T4" fmla="*/ 601 w 1830"/>
                      <a:gd name="T5" fmla="*/ 671 h 716"/>
                      <a:gd name="T6" fmla="*/ 869 w 1830"/>
                      <a:gd name="T7" fmla="*/ 711 h 716"/>
                      <a:gd name="T8" fmla="*/ 1079 w 1830"/>
                      <a:gd name="T9" fmla="*/ 703 h 716"/>
                      <a:gd name="T10" fmla="*/ 1247 w 1830"/>
                      <a:gd name="T11" fmla="*/ 667 h 716"/>
                      <a:gd name="T12" fmla="*/ 1419 w 1830"/>
                      <a:gd name="T13" fmla="*/ 605 h 716"/>
                      <a:gd name="T14" fmla="*/ 1567 w 1830"/>
                      <a:gd name="T15" fmla="*/ 527 h 716"/>
                      <a:gd name="T16" fmla="*/ 1783 w 1830"/>
                      <a:gd name="T17" fmla="*/ 355 h 716"/>
                      <a:gd name="T18" fmla="*/ 1829 w 1830"/>
                      <a:gd name="T19" fmla="*/ 245 h 716"/>
                      <a:gd name="T20" fmla="*/ 1787 w 1830"/>
                      <a:gd name="T21" fmla="*/ 195 h 716"/>
                      <a:gd name="T22" fmla="*/ 1739 w 1830"/>
                      <a:gd name="T23" fmla="*/ 147 h 716"/>
                      <a:gd name="T24" fmla="*/ 1645 w 1830"/>
                      <a:gd name="T25" fmla="*/ 107 h 716"/>
                      <a:gd name="T26" fmla="*/ 1527 w 1830"/>
                      <a:gd name="T27" fmla="*/ 71 h 716"/>
                      <a:gd name="T28" fmla="*/ 1327 w 1830"/>
                      <a:gd name="T29" fmla="*/ 31 h 716"/>
                      <a:gd name="T30" fmla="*/ 1019 w 1830"/>
                      <a:gd name="T31" fmla="*/ 3 h 716"/>
                      <a:gd name="T32" fmla="*/ 651 w 1830"/>
                      <a:gd name="T33" fmla="*/ 15 h 716"/>
                      <a:gd name="T34" fmla="*/ 371 w 1830"/>
                      <a:gd name="T35" fmla="*/ 59 h 716"/>
                      <a:gd name="T36" fmla="*/ 131 w 1830"/>
                      <a:gd name="T37" fmla="*/ 141 h 716"/>
                      <a:gd name="T38" fmla="*/ 67 w 1830"/>
                      <a:gd name="T39" fmla="*/ 179 h 716"/>
                      <a:gd name="T40" fmla="*/ 29 w 1830"/>
                      <a:gd name="T41" fmla="*/ 215 h 716"/>
                      <a:gd name="T42" fmla="*/ 11 w 1830"/>
                      <a:gd name="T43" fmla="*/ 289 h 716"/>
                      <a:gd name="T44" fmla="*/ 93 w 1830"/>
                      <a:gd name="T45" fmla="*/ 401 h 71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830"/>
                      <a:gd name="T70" fmla="*/ 0 h 716"/>
                      <a:gd name="T71" fmla="*/ 1830 w 1830"/>
                      <a:gd name="T72" fmla="*/ 716 h 71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830" h="716">
                        <a:moveTo>
                          <a:pt x="93" y="401"/>
                        </a:moveTo>
                        <a:cubicBezTo>
                          <a:pt x="155" y="451"/>
                          <a:pt x="298" y="544"/>
                          <a:pt x="383" y="589"/>
                        </a:cubicBezTo>
                        <a:cubicBezTo>
                          <a:pt x="468" y="634"/>
                          <a:pt x="520" y="651"/>
                          <a:pt x="601" y="671"/>
                        </a:cubicBezTo>
                        <a:cubicBezTo>
                          <a:pt x="682" y="691"/>
                          <a:pt x="789" y="706"/>
                          <a:pt x="869" y="711"/>
                        </a:cubicBezTo>
                        <a:cubicBezTo>
                          <a:pt x="949" y="716"/>
                          <a:pt x="1016" y="710"/>
                          <a:pt x="1079" y="703"/>
                        </a:cubicBezTo>
                        <a:cubicBezTo>
                          <a:pt x="1142" y="696"/>
                          <a:pt x="1190" y="683"/>
                          <a:pt x="1247" y="667"/>
                        </a:cubicBezTo>
                        <a:cubicBezTo>
                          <a:pt x="1304" y="651"/>
                          <a:pt x="1366" y="628"/>
                          <a:pt x="1419" y="605"/>
                        </a:cubicBezTo>
                        <a:cubicBezTo>
                          <a:pt x="1472" y="582"/>
                          <a:pt x="1506" y="569"/>
                          <a:pt x="1567" y="527"/>
                        </a:cubicBezTo>
                        <a:cubicBezTo>
                          <a:pt x="1628" y="485"/>
                          <a:pt x="1739" y="402"/>
                          <a:pt x="1783" y="355"/>
                        </a:cubicBezTo>
                        <a:cubicBezTo>
                          <a:pt x="1827" y="308"/>
                          <a:pt x="1828" y="272"/>
                          <a:pt x="1829" y="245"/>
                        </a:cubicBezTo>
                        <a:cubicBezTo>
                          <a:pt x="1830" y="218"/>
                          <a:pt x="1802" y="211"/>
                          <a:pt x="1787" y="195"/>
                        </a:cubicBezTo>
                        <a:cubicBezTo>
                          <a:pt x="1772" y="179"/>
                          <a:pt x="1763" y="162"/>
                          <a:pt x="1739" y="147"/>
                        </a:cubicBezTo>
                        <a:cubicBezTo>
                          <a:pt x="1715" y="132"/>
                          <a:pt x="1680" y="120"/>
                          <a:pt x="1645" y="107"/>
                        </a:cubicBezTo>
                        <a:cubicBezTo>
                          <a:pt x="1610" y="94"/>
                          <a:pt x="1580" y="84"/>
                          <a:pt x="1527" y="71"/>
                        </a:cubicBezTo>
                        <a:cubicBezTo>
                          <a:pt x="1474" y="58"/>
                          <a:pt x="1412" y="42"/>
                          <a:pt x="1327" y="31"/>
                        </a:cubicBezTo>
                        <a:cubicBezTo>
                          <a:pt x="1242" y="20"/>
                          <a:pt x="1132" y="6"/>
                          <a:pt x="1019" y="3"/>
                        </a:cubicBezTo>
                        <a:cubicBezTo>
                          <a:pt x="906" y="0"/>
                          <a:pt x="759" y="6"/>
                          <a:pt x="651" y="15"/>
                        </a:cubicBezTo>
                        <a:cubicBezTo>
                          <a:pt x="543" y="24"/>
                          <a:pt x="458" y="38"/>
                          <a:pt x="371" y="59"/>
                        </a:cubicBezTo>
                        <a:cubicBezTo>
                          <a:pt x="284" y="80"/>
                          <a:pt x="182" y="121"/>
                          <a:pt x="131" y="141"/>
                        </a:cubicBezTo>
                        <a:cubicBezTo>
                          <a:pt x="80" y="161"/>
                          <a:pt x="84" y="167"/>
                          <a:pt x="67" y="179"/>
                        </a:cubicBezTo>
                        <a:cubicBezTo>
                          <a:pt x="50" y="191"/>
                          <a:pt x="38" y="197"/>
                          <a:pt x="29" y="215"/>
                        </a:cubicBezTo>
                        <a:cubicBezTo>
                          <a:pt x="20" y="233"/>
                          <a:pt x="0" y="258"/>
                          <a:pt x="11" y="289"/>
                        </a:cubicBezTo>
                        <a:cubicBezTo>
                          <a:pt x="22" y="320"/>
                          <a:pt x="31" y="351"/>
                          <a:pt x="93" y="401"/>
                        </a:cubicBezTo>
                        <a:close/>
                      </a:path>
                    </a:pathLst>
                  </a:custGeom>
                  <a:solidFill>
                    <a:srgbClr val="FFCC00"/>
                  </a:solidFill>
                  <a:ln w="9525">
                    <a:solidFill>
                      <a:schemeClr val="tx1"/>
                    </a:solidFill>
                    <a:round/>
                    <a:headEnd/>
                    <a:tailEnd/>
                  </a:ln>
                </p:spPr>
                <p:txBody>
                  <a:bodyPr/>
                  <a:lstStyle/>
                  <a:p>
                    <a:endParaRPr lang="en-PH"/>
                  </a:p>
                </p:txBody>
              </p:sp>
              <p:sp>
                <p:nvSpPr>
                  <p:cNvPr id="10267" name="Oval 93"/>
                  <p:cNvSpPr>
                    <a:spLocks noChangeArrowheads="1"/>
                  </p:cNvSpPr>
                  <p:nvPr/>
                </p:nvSpPr>
                <p:spPr bwMode="auto">
                  <a:xfrm>
                    <a:off x="3360" y="1728"/>
                    <a:ext cx="1824" cy="528"/>
                  </a:xfrm>
                  <a:prstGeom prst="ellipse">
                    <a:avLst/>
                  </a:prstGeom>
                  <a:solidFill>
                    <a:srgbClr val="FFCC00"/>
                  </a:solidFill>
                  <a:ln w="9525">
                    <a:solidFill>
                      <a:schemeClr val="tx1"/>
                    </a:solidFill>
                    <a:round/>
                    <a:headEnd/>
                    <a:tailEnd/>
                  </a:ln>
                </p:spPr>
                <p:txBody>
                  <a:bodyPr wrap="none" anchor="ctr"/>
                  <a:lstStyle/>
                  <a:p>
                    <a:endParaRPr lang="en-PH"/>
                  </a:p>
                </p:txBody>
              </p:sp>
            </p:grpSp>
            <p:sp>
              <p:nvSpPr>
                <p:cNvPr id="10257" name="Freeform 94"/>
                <p:cNvSpPr>
                  <a:spLocks/>
                </p:cNvSpPr>
                <p:nvPr/>
              </p:nvSpPr>
              <p:spPr bwMode="auto">
                <a:xfrm>
                  <a:off x="2400" y="1056"/>
                  <a:ext cx="1043" cy="1552"/>
                </a:xfrm>
                <a:custGeom>
                  <a:avLst/>
                  <a:gdLst>
                    <a:gd name="T0" fmla="*/ 23 w 1543"/>
                    <a:gd name="T1" fmla="*/ 821 h 1914"/>
                    <a:gd name="T2" fmla="*/ 42 w 1543"/>
                    <a:gd name="T3" fmla="*/ 659 h 1914"/>
                    <a:gd name="T4" fmla="*/ 271 w 1543"/>
                    <a:gd name="T5" fmla="*/ 193 h 1914"/>
                    <a:gd name="T6" fmla="*/ 308 w 1543"/>
                    <a:gd name="T7" fmla="*/ 8 h 1914"/>
                    <a:gd name="T8" fmla="*/ 280 w 1543"/>
                    <a:gd name="T9" fmla="*/ 242 h 1914"/>
                    <a:gd name="T10" fmla="*/ 56 w 1543"/>
                    <a:gd name="T11" fmla="*/ 701 h 1914"/>
                    <a:gd name="T12" fmla="*/ 23 w 1543"/>
                    <a:gd name="T13" fmla="*/ 821 h 1914"/>
                    <a:gd name="T14" fmla="*/ 0 60000 65536"/>
                    <a:gd name="T15" fmla="*/ 0 60000 65536"/>
                    <a:gd name="T16" fmla="*/ 0 60000 65536"/>
                    <a:gd name="T17" fmla="*/ 0 60000 65536"/>
                    <a:gd name="T18" fmla="*/ 0 60000 65536"/>
                    <a:gd name="T19" fmla="*/ 0 60000 65536"/>
                    <a:gd name="T20" fmla="*/ 0 60000 65536"/>
                    <a:gd name="T21" fmla="*/ 0 w 1543"/>
                    <a:gd name="T22" fmla="*/ 0 h 1914"/>
                    <a:gd name="T23" fmla="*/ 1543 w 1543"/>
                    <a:gd name="T24" fmla="*/ 1914 h 19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43" h="1914">
                      <a:moveTo>
                        <a:pt x="110" y="1898"/>
                      </a:moveTo>
                      <a:cubicBezTo>
                        <a:pt x="98" y="1882"/>
                        <a:pt x="0" y="1768"/>
                        <a:pt x="198" y="1526"/>
                      </a:cubicBezTo>
                      <a:cubicBezTo>
                        <a:pt x="396" y="1284"/>
                        <a:pt x="1084" y="696"/>
                        <a:pt x="1297" y="445"/>
                      </a:cubicBezTo>
                      <a:cubicBezTo>
                        <a:pt x="1510" y="194"/>
                        <a:pt x="1466" y="0"/>
                        <a:pt x="1474" y="19"/>
                      </a:cubicBezTo>
                      <a:cubicBezTo>
                        <a:pt x="1482" y="38"/>
                        <a:pt x="1543" y="293"/>
                        <a:pt x="1342" y="560"/>
                      </a:cubicBezTo>
                      <a:cubicBezTo>
                        <a:pt x="1141" y="827"/>
                        <a:pt x="474" y="1400"/>
                        <a:pt x="269" y="1623"/>
                      </a:cubicBezTo>
                      <a:cubicBezTo>
                        <a:pt x="64" y="1846"/>
                        <a:pt x="122" y="1914"/>
                        <a:pt x="110" y="1898"/>
                      </a:cubicBezTo>
                      <a:close/>
                    </a:path>
                  </a:pathLst>
                </a:custGeom>
                <a:solidFill>
                  <a:srgbClr val="FFCC00"/>
                </a:solidFill>
                <a:ln w="9525">
                  <a:solidFill>
                    <a:schemeClr val="tx1"/>
                  </a:solidFill>
                  <a:round/>
                  <a:headEnd/>
                  <a:tailEnd/>
                </a:ln>
              </p:spPr>
              <p:txBody>
                <a:bodyPr/>
                <a:lstStyle/>
                <a:p>
                  <a:endParaRPr lang="en-PH"/>
                </a:p>
              </p:txBody>
            </p:sp>
            <p:sp>
              <p:nvSpPr>
                <p:cNvPr id="10258" name="Freeform 95"/>
                <p:cNvSpPr>
                  <a:spLocks/>
                </p:cNvSpPr>
                <p:nvPr/>
              </p:nvSpPr>
              <p:spPr bwMode="auto">
                <a:xfrm>
                  <a:off x="2453" y="1404"/>
                  <a:ext cx="985" cy="1442"/>
                </a:xfrm>
                <a:custGeom>
                  <a:avLst/>
                  <a:gdLst>
                    <a:gd name="T0" fmla="*/ 29 w 1457"/>
                    <a:gd name="T1" fmla="*/ 768 h 1779"/>
                    <a:gd name="T2" fmla="*/ 38 w 1457"/>
                    <a:gd name="T3" fmla="*/ 581 h 1779"/>
                    <a:gd name="T4" fmla="*/ 256 w 1457"/>
                    <a:gd name="T5" fmla="*/ 134 h 1779"/>
                    <a:gd name="T6" fmla="*/ 291 w 1457"/>
                    <a:gd name="T7" fmla="*/ 8 h 1779"/>
                    <a:gd name="T8" fmla="*/ 264 w 1457"/>
                    <a:gd name="T9" fmla="*/ 180 h 1779"/>
                    <a:gd name="T10" fmla="*/ 49 w 1457"/>
                    <a:gd name="T11" fmla="*/ 645 h 1779"/>
                    <a:gd name="T12" fmla="*/ 29 w 1457"/>
                    <a:gd name="T13" fmla="*/ 768 h 1779"/>
                    <a:gd name="T14" fmla="*/ 0 60000 65536"/>
                    <a:gd name="T15" fmla="*/ 0 60000 65536"/>
                    <a:gd name="T16" fmla="*/ 0 60000 65536"/>
                    <a:gd name="T17" fmla="*/ 0 60000 65536"/>
                    <a:gd name="T18" fmla="*/ 0 60000 65536"/>
                    <a:gd name="T19" fmla="*/ 0 60000 65536"/>
                    <a:gd name="T20" fmla="*/ 0 60000 65536"/>
                    <a:gd name="T21" fmla="*/ 0 w 1457"/>
                    <a:gd name="T22" fmla="*/ 0 h 1779"/>
                    <a:gd name="T23" fmla="*/ 1457 w 1457"/>
                    <a:gd name="T24" fmla="*/ 1779 h 177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57" h="1779">
                      <a:moveTo>
                        <a:pt x="138" y="1779"/>
                      </a:moveTo>
                      <a:cubicBezTo>
                        <a:pt x="131" y="1755"/>
                        <a:pt x="0" y="1592"/>
                        <a:pt x="182" y="1347"/>
                      </a:cubicBezTo>
                      <a:cubicBezTo>
                        <a:pt x="364" y="1102"/>
                        <a:pt x="1026" y="532"/>
                        <a:pt x="1228" y="310"/>
                      </a:cubicBezTo>
                      <a:cubicBezTo>
                        <a:pt x="1430" y="88"/>
                        <a:pt x="1390" y="0"/>
                        <a:pt x="1396" y="18"/>
                      </a:cubicBezTo>
                      <a:cubicBezTo>
                        <a:pt x="1402" y="36"/>
                        <a:pt x="1457" y="171"/>
                        <a:pt x="1264" y="417"/>
                      </a:cubicBezTo>
                      <a:cubicBezTo>
                        <a:pt x="1071" y="663"/>
                        <a:pt x="424" y="1268"/>
                        <a:pt x="236" y="1495"/>
                      </a:cubicBezTo>
                      <a:cubicBezTo>
                        <a:pt x="48" y="1722"/>
                        <a:pt x="158" y="1720"/>
                        <a:pt x="138" y="1779"/>
                      </a:cubicBezTo>
                      <a:close/>
                    </a:path>
                  </a:pathLst>
                </a:custGeom>
                <a:solidFill>
                  <a:srgbClr val="FFCC00"/>
                </a:solidFill>
                <a:ln w="9525">
                  <a:solidFill>
                    <a:schemeClr val="tx1"/>
                  </a:solidFill>
                  <a:round/>
                  <a:headEnd/>
                  <a:tailEnd/>
                </a:ln>
              </p:spPr>
              <p:txBody>
                <a:bodyPr/>
                <a:lstStyle/>
                <a:p>
                  <a:endParaRPr lang="en-PH"/>
                </a:p>
              </p:txBody>
            </p:sp>
            <p:sp>
              <p:nvSpPr>
                <p:cNvPr id="10259" name="Freeform 96"/>
                <p:cNvSpPr>
                  <a:spLocks/>
                </p:cNvSpPr>
                <p:nvPr/>
              </p:nvSpPr>
              <p:spPr bwMode="auto">
                <a:xfrm>
                  <a:off x="2527" y="1672"/>
                  <a:ext cx="929" cy="1400"/>
                </a:xfrm>
                <a:custGeom>
                  <a:avLst/>
                  <a:gdLst>
                    <a:gd name="T0" fmla="*/ 39 w 1376"/>
                    <a:gd name="T1" fmla="*/ 746 h 1727"/>
                    <a:gd name="T2" fmla="*/ 34 w 1376"/>
                    <a:gd name="T3" fmla="*/ 559 h 1727"/>
                    <a:gd name="T4" fmla="*/ 242 w 1376"/>
                    <a:gd name="T5" fmla="*/ 118 h 1727"/>
                    <a:gd name="T6" fmla="*/ 271 w 1376"/>
                    <a:gd name="T7" fmla="*/ 9 h 1727"/>
                    <a:gd name="T8" fmla="*/ 249 w 1376"/>
                    <a:gd name="T9" fmla="*/ 172 h 1727"/>
                    <a:gd name="T10" fmla="*/ 50 w 1376"/>
                    <a:gd name="T11" fmla="*/ 616 h 1727"/>
                    <a:gd name="T12" fmla="*/ 39 w 1376"/>
                    <a:gd name="T13" fmla="*/ 746 h 1727"/>
                    <a:gd name="T14" fmla="*/ 0 60000 65536"/>
                    <a:gd name="T15" fmla="*/ 0 60000 65536"/>
                    <a:gd name="T16" fmla="*/ 0 60000 65536"/>
                    <a:gd name="T17" fmla="*/ 0 60000 65536"/>
                    <a:gd name="T18" fmla="*/ 0 60000 65536"/>
                    <a:gd name="T19" fmla="*/ 0 60000 65536"/>
                    <a:gd name="T20" fmla="*/ 0 60000 65536"/>
                    <a:gd name="T21" fmla="*/ 0 w 1376"/>
                    <a:gd name="T22" fmla="*/ 0 h 1727"/>
                    <a:gd name="T23" fmla="*/ 1376 w 1376"/>
                    <a:gd name="T24" fmla="*/ 1727 h 17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76" h="1727">
                      <a:moveTo>
                        <a:pt x="189" y="1727"/>
                      </a:moveTo>
                      <a:cubicBezTo>
                        <a:pt x="176" y="1705"/>
                        <a:pt x="0" y="1535"/>
                        <a:pt x="162" y="1293"/>
                      </a:cubicBezTo>
                      <a:cubicBezTo>
                        <a:pt x="324" y="1051"/>
                        <a:pt x="973" y="486"/>
                        <a:pt x="1163" y="274"/>
                      </a:cubicBezTo>
                      <a:cubicBezTo>
                        <a:pt x="1353" y="62"/>
                        <a:pt x="1299" y="0"/>
                        <a:pt x="1305" y="21"/>
                      </a:cubicBezTo>
                      <a:cubicBezTo>
                        <a:pt x="1311" y="42"/>
                        <a:pt x="1376" y="164"/>
                        <a:pt x="1199" y="398"/>
                      </a:cubicBezTo>
                      <a:cubicBezTo>
                        <a:pt x="1022" y="632"/>
                        <a:pt x="410" y="1204"/>
                        <a:pt x="242" y="1426"/>
                      </a:cubicBezTo>
                      <a:cubicBezTo>
                        <a:pt x="74" y="1648"/>
                        <a:pt x="200" y="1664"/>
                        <a:pt x="189" y="1727"/>
                      </a:cubicBezTo>
                      <a:close/>
                    </a:path>
                  </a:pathLst>
                </a:custGeom>
                <a:solidFill>
                  <a:srgbClr val="FFCC00"/>
                </a:solidFill>
                <a:ln w="9525">
                  <a:solidFill>
                    <a:schemeClr val="tx1"/>
                  </a:solidFill>
                  <a:round/>
                  <a:headEnd/>
                  <a:tailEnd/>
                </a:ln>
              </p:spPr>
              <p:txBody>
                <a:bodyPr/>
                <a:lstStyle/>
                <a:p>
                  <a:endParaRPr lang="en-PH"/>
                </a:p>
              </p:txBody>
            </p:sp>
            <p:sp>
              <p:nvSpPr>
                <p:cNvPr id="10260" name="Freeform 97"/>
                <p:cNvSpPr>
                  <a:spLocks/>
                </p:cNvSpPr>
                <p:nvPr/>
              </p:nvSpPr>
              <p:spPr bwMode="auto">
                <a:xfrm>
                  <a:off x="2528" y="2049"/>
                  <a:ext cx="264" cy="315"/>
                </a:xfrm>
                <a:custGeom>
                  <a:avLst/>
                  <a:gdLst>
                    <a:gd name="T0" fmla="*/ 0 w 336"/>
                    <a:gd name="T1" fmla="*/ 91 h 428"/>
                    <a:gd name="T2" fmla="*/ 29 w 336"/>
                    <a:gd name="T3" fmla="*/ 126 h 428"/>
                    <a:gd name="T4" fmla="*/ 128 w 336"/>
                    <a:gd name="T5" fmla="*/ 31 h 428"/>
                    <a:gd name="T6" fmla="*/ 97 w 336"/>
                    <a:gd name="T7" fmla="*/ 0 h 428"/>
                    <a:gd name="T8" fmla="*/ 57 w 336"/>
                    <a:gd name="T9" fmla="*/ 40 h 428"/>
                    <a:gd name="T10" fmla="*/ 0 w 336"/>
                    <a:gd name="T11" fmla="*/ 91 h 428"/>
                    <a:gd name="T12" fmla="*/ 0 60000 65536"/>
                    <a:gd name="T13" fmla="*/ 0 60000 65536"/>
                    <a:gd name="T14" fmla="*/ 0 60000 65536"/>
                    <a:gd name="T15" fmla="*/ 0 60000 65536"/>
                    <a:gd name="T16" fmla="*/ 0 60000 65536"/>
                    <a:gd name="T17" fmla="*/ 0 60000 65536"/>
                    <a:gd name="T18" fmla="*/ 0 w 336"/>
                    <a:gd name="T19" fmla="*/ 0 h 428"/>
                    <a:gd name="T20" fmla="*/ 336 w 336"/>
                    <a:gd name="T21" fmla="*/ 428 h 428"/>
                  </a:gdLst>
                  <a:ahLst/>
                  <a:cxnLst>
                    <a:cxn ang="T12">
                      <a:pos x="T0" y="T1"/>
                    </a:cxn>
                    <a:cxn ang="T13">
                      <a:pos x="T2" y="T3"/>
                    </a:cxn>
                    <a:cxn ang="T14">
                      <a:pos x="T4" y="T5"/>
                    </a:cxn>
                    <a:cxn ang="T15">
                      <a:pos x="T6" y="T7"/>
                    </a:cxn>
                    <a:cxn ang="T16">
                      <a:pos x="T8" y="T9"/>
                    </a:cxn>
                    <a:cxn ang="T17">
                      <a:pos x="T10" y="T11"/>
                    </a:cxn>
                  </a:cxnLst>
                  <a:rect l="T18" t="T19" r="T20" b="T21"/>
                  <a:pathLst>
                    <a:path w="336" h="428">
                      <a:moveTo>
                        <a:pt x="0" y="312"/>
                      </a:moveTo>
                      <a:lnTo>
                        <a:pt x="76" y="428"/>
                      </a:lnTo>
                      <a:lnTo>
                        <a:pt x="336" y="104"/>
                      </a:lnTo>
                      <a:lnTo>
                        <a:pt x="252" y="0"/>
                      </a:lnTo>
                      <a:lnTo>
                        <a:pt x="151" y="136"/>
                      </a:lnTo>
                      <a:lnTo>
                        <a:pt x="0" y="312"/>
                      </a:lnTo>
                      <a:close/>
                    </a:path>
                  </a:pathLst>
                </a:custGeom>
                <a:solidFill>
                  <a:schemeClr val="tx1"/>
                </a:solidFill>
                <a:ln w="9525">
                  <a:solidFill>
                    <a:schemeClr val="tx1"/>
                  </a:solidFill>
                  <a:round/>
                  <a:headEnd/>
                  <a:tailEnd/>
                </a:ln>
              </p:spPr>
              <p:txBody>
                <a:bodyPr/>
                <a:lstStyle/>
                <a:p>
                  <a:endParaRPr lang="en-PH"/>
                </a:p>
              </p:txBody>
            </p:sp>
            <p:sp>
              <p:nvSpPr>
                <p:cNvPr id="10261" name="Freeform 98"/>
                <p:cNvSpPr>
                  <a:spLocks/>
                </p:cNvSpPr>
                <p:nvPr/>
              </p:nvSpPr>
              <p:spPr bwMode="auto">
                <a:xfrm>
                  <a:off x="2624" y="2173"/>
                  <a:ext cx="278" cy="333"/>
                </a:xfrm>
                <a:custGeom>
                  <a:avLst/>
                  <a:gdLst>
                    <a:gd name="T0" fmla="*/ 0 w 356"/>
                    <a:gd name="T1" fmla="*/ 100 h 452"/>
                    <a:gd name="T2" fmla="*/ 33 w 356"/>
                    <a:gd name="T3" fmla="*/ 133 h 452"/>
                    <a:gd name="T4" fmla="*/ 132 w 356"/>
                    <a:gd name="T5" fmla="*/ 32 h 452"/>
                    <a:gd name="T6" fmla="*/ 99 w 356"/>
                    <a:gd name="T7" fmla="*/ 0 h 452"/>
                    <a:gd name="T8" fmla="*/ 47 w 356"/>
                    <a:gd name="T9" fmla="*/ 52 h 452"/>
                    <a:gd name="T10" fmla="*/ 0 w 356"/>
                    <a:gd name="T11" fmla="*/ 100 h 452"/>
                    <a:gd name="T12" fmla="*/ 0 60000 65536"/>
                    <a:gd name="T13" fmla="*/ 0 60000 65536"/>
                    <a:gd name="T14" fmla="*/ 0 60000 65536"/>
                    <a:gd name="T15" fmla="*/ 0 60000 65536"/>
                    <a:gd name="T16" fmla="*/ 0 60000 65536"/>
                    <a:gd name="T17" fmla="*/ 0 60000 65536"/>
                    <a:gd name="T18" fmla="*/ 0 w 356"/>
                    <a:gd name="T19" fmla="*/ 0 h 452"/>
                    <a:gd name="T20" fmla="*/ 356 w 356"/>
                    <a:gd name="T21" fmla="*/ 452 h 452"/>
                  </a:gdLst>
                  <a:ahLst/>
                  <a:cxnLst>
                    <a:cxn ang="T12">
                      <a:pos x="T0" y="T1"/>
                    </a:cxn>
                    <a:cxn ang="T13">
                      <a:pos x="T2" y="T3"/>
                    </a:cxn>
                    <a:cxn ang="T14">
                      <a:pos x="T4" y="T5"/>
                    </a:cxn>
                    <a:cxn ang="T15">
                      <a:pos x="T6" y="T7"/>
                    </a:cxn>
                    <a:cxn ang="T16">
                      <a:pos x="T8" y="T9"/>
                    </a:cxn>
                    <a:cxn ang="T17">
                      <a:pos x="T10" y="T11"/>
                    </a:cxn>
                  </a:cxnLst>
                  <a:rect l="T18" t="T19" r="T20" b="T21"/>
                  <a:pathLst>
                    <a:path w="356" h="452">
                      <a:moveTo>
                        <a:pt x="0" y="340"/>
                      </a:moveTo>
                      <a:lnTo>
                        <a:pt x="88" y="452"/>
                      </a:lnTo>
                      <a:lnTo>
                        <a:pt x="356" y="108"/>
                      </a:lnTo>
                      <a:lnTo>
                        <a:pt x="268" y="0"/>
                      </a:lnTo>
                      <a:lnTo>
                        <a:pt x="127" y="175"/>
                      </a:lnTo>
                      <a:lnTo>
                        <a:pt x="0" y="340"/>
                      </a:lnTo>
                      <a:close/>
                    </a:path>
                  </a:pathLst>
                </a:custGeom>
                <a:solidFill>
                  <a:schemeClr val="tx1"/>
                </a:solidFill>
                <a:ln w="9525">
                  <a:solidFill>
                    <a:schemeClr val="tx1"/>
                  </a:solidFill>
                  <a:round/>
                  <a:headEnd/>
                  <a:tailEnd/>
                </a:ln>
              </p:spPr>
              <p:txBody>
                <a:bodyPr/>
                <a:lstStyle/>
                <a:p>
                  <a:endParaRPr lang="en-PH"/>
                </a:p>
              </p:txBody>
            </p:sp>
            <p:sp>
              <p:nvSpPr>
                <p:cNvPr id="10262" name="Freeform 99"/>
                <p:cNvSpPr>
                  <a:spLocks/>
                </p:cNvSpPr>
                <p:nvPr/>
              </p:nvSpPr>
              <p:spPr bwMode="auto">
                <a:xfrm>
                  <a:off x="2746" y="2325"/>
                  <a:ext cx="258" cy="314"/>
                </a:xfrm>
                <a:custGeom>
                  <a:avLst/>
                  <a:gdLst>
                    <a:gd name="T0" fmla="*/ 0 w 328"/>
                    <a:gd name="T1" fmla="*/ 95 h 426"/>
                    <a:gd name="T2" fmla="*/ 42 w 328"/>
                    <a:gd name="T3" fmla="*/ 125 h 426"/>
                    <a:gd name="T4" fmla="*/ 126 w 328"/>
                    <a:gd name="T5" fmla="*/ 38 h 426"/>
                    <a:gd name="T6" fmla="*/ 97 w 328"/>
                    <a:gd name="T7" fmla="*/ 0 h 426"/>
                    <a:gd name="T8" fmla="*/ 0 w 328"/>
                    <a:gd name="T9" fmla="*/ 95 h 426"/>
                    <a:gd name="T10" fmla="*/ 0 60000 65536"/>
                    <a:gd name="T11" fmla="*/ 0 60000 65536"/>
                    <a:gd name="T12" fmla="*/ 0 60000 65536"/>
                    <a:gd name="T13" fmla="*/ 0 60000 65536"/>
                    <a:gd name="T14" fmla="*/ 0 60000 65536"/>
                    <a:gd name="T15" fmla="*/ 0 w 328"/>
                    <a:gd name="T16" fmla="*/ 0 h 426"/>
                    <a:gd name="T17" fmla="*/ 328 w 328"/>
                    <a:gd name="T18" fmla="*/ 426 h 426"/>
                  </a:gdLst>
                  <a:ahLst/>
                  <a:cxnLst>
                    <a:cxn ang="T10">
                      <a:pos x="T0" y="T1"/>
                    </a:cxn>
                    <a:cxn ang="T11">
                      <a:pos x="T2" y="T3"/>
                    </a:cxn>
                    <a:cxn ang="T12">
                      <a:pos x="T4" y="T5"/>
                    </a:cxn>
                    <a:cxn ang="T13">
                      <a:pos x="T6" y="T7"/>
                    </a:cxn>
                    <a:cxn ang="T14">
                      <a:pos x="T8" y="T9"/>
                    </a:cxn>
                  </a:cxnLst>
                  <a:rect l="T15" t="T16" r="T17" b="T18"/>
                  <a:pathLst>
                    <a:path w="328" h="426">
                      <a:moveTo>
                        <a:pt x="0" y="322"/>
                      </a:moveTo>
                      <a:lnTo>
                        <a:pt x="108" y="426"/>
                      </a:lnTo>
                      <a:lnTo>
                        <a:pt x="328" y="130"/>
                      </a:lnTo>
                      <a:lnTo>
                        <a:pt x="253" y="0"/>
                      </a:lnTo>
                      <a:lnTo>
                        <a:pt x="0" y="322"/>
                      </a:lnTo>
                      <a:close/>
                    </a:path>
                  </a:pathLst>
                </a:custGeom>
                <a:solidFill>
                  <a:schemeClr val="tx1"/>
                </a:solidFill>
                <a:ln w="9525">
                  <a:solidFill>
                    <a:schemeClr val="tx1"/>
                  </a:solidFill>
                  <a:round/>
                  <a:headEnd/>
                  <a:tailEnd/>
                </a:ln>
              </p:spPr>
              <p:txBody>
                <a:bodyPr/>
                <a:lstStyle/>
                <a:p>
                  <a:endParaRPr lang="en-PH"/>
                </a:p>
              </p:txBody>
            </p:sp>
            <p:sp>
              <p:nvSpPr>
                <p:cNvPr id="10263" name="Freeform 100"/>
                <p:cNvSpPr>
                  <a:spLocks/>
                </p:cNvSpPr>
                <p:nvPr/>
              </p:nvSpPr>
              <p:spPr bwMode="auto">
                <a:xfrm>
                  <a:off x="2658" y="1973"/>
                  <a:ext cx="374" cy="489"/>
                </a:xfrm>
                <a:custGeom>
                  <a:avLst/>
                  <a:gdLst>
                    <a:gd name="T0" fmla="*/ 0 w 476"/>
                    <a:gd name="T1" fmla="*/ 0 h 664"/>
                    <a:gd name="T2" fmla="*/ 156 w 476"/>
                    <a:gd name="T3" fmla="*/ 43 h 664"/>
                    <a:gd name="T4" fmla="*/ 182 w 476"/>
                    <a:gd name="T5" fmla="*/ 195 h 664"/>
                    <a:gd name="T6" fmla="*/ 0 60000 65536"/>
                    <a:gd name="T7" fmla="*/ 0 60000 65536"/>
                    <a:gd name="T8" fmla="*/ 0 60000 65536"/>
                    <a:gd name="T9" fmla="*/ 0 w 476"/>
                    <a:gd name="T10" fmla="*/ 0 h 664"/>
                    <a:gd name="T11" fmla="*/ 476 w 476"/>
                    <a:gd name="T12" fmla="*/ 664 h 664"/>
                  </a:gdLst>
                  <a:ahLst/>
                  <a:cxnLst>
                    <a:cxn ang="T6">
                      <a:pos x="T0" y="T1"/>
                    </a:cxn>
                    <a:cxn ang="T7">
                      <a:pos x="T2" y="T3"/>
                    </a:cxn>
                    <a:cxn ang="T8">
                      <a:pos x="T4" y="T5"/>
                    </a:cxn>
                  </a:cxnLst>
                  <a:rect l="T9" t="T10" r="T11" b="T12"/>
                  <a:pathLst>
                    <a:path w="476" h="664">
                      <a:moveTo>
                        <a:pt x="0" y="0"/>
                      </a:moveTo>
                      <a:lnTo>
                        <a:pt x="409" y="145"/>
                      </a:lnTo>
                      <a:lnTo>
                        <a:pt x="476" y="664"/>
                      </a:lnTo>
                    </a:path>
                  </a:pathLst>
                </a:custGeom>
                <a:noFill/>
                <a:ln w="9525">
                  <a:solidFill>
                    <a:schemeClr val="tx1"/>
                  </a:solidFill>
                  <a:round/>
                  <a:headEnd/>
                  <a:tailEnd/>
                </a:ln>
              </p:spPr>
              <p:txBody>
                <a:bodyPr/>
                <a:lstStyle/>
                <a:p>
                  <a:endParaRPr lang="en-PH"/>
                </a:p>
              </p:txBody>
            </p:sp>
            <p:sp>
              <p:nvSpPr>
                <p:cNvPr id="10264" name="Freeform 101"/>
                <p:cNvSpPr>
                  <a:spLocks/>
                </p:cNvSpPr>
                <p:nvPr/>
              </p:nvSpPr>
              <p:spPr bwMode="auto">
                <a:xfrm>
                  <a:off x="2856" y="2023"/>
                  <a:ext cx="166" cy="198"/>
                </a:xfrm>
                <a:custGeom>
                  <a:avLst/>
                  <a:gdLst>
                    <a:gd name="T0" fmla="*/ 80 w 212"/>
                    <a:gd name="T1" fmla="*/ 0 h 269"/>
                    <a:gd name="T2" fmla="*/ 0 w 212"/>
                    <a:gd name="T3" fmla="*/ 79 h 269"/>
                    <a:gd name="T4" fmla="*/ 0 60000 65536"/>
                    <a:gd name="T5" fmla="*/ 0 60000 65536"/>
                    <a:gd name="T6" fmla="*/ 0 w 212"/>
                    <a:gd name="T7" fmla="*/ 0 h 269"/>
                    <a:gd name="T8" fmla="*/ 212 w 212"/>
                    <a:gd name="T9" fmla="*/ 269 h 269"/>
                  </a:gdLst>
                  <a:ahLst/>
                  <a:cxnLst>
                    <a:cxn ang="T4">
                      <a:pos x="T0" y="T1"/>
                    </a:cxn>
                    <a:cxn ang="T5">
                      <a:pos x="T2" y="T3"/>
                    </a:cxn>
                  </a:cxnLst>
                  <a:rect l="T6" t="T7" r="T8" b="T9"/>
                  <a:pathLst>
                    <a:path w="212" h="269">
                      <a:moveTo>
                        <a:pt x="212" y="0"/>
                      </a:moveTo>
                      <a:lnTo>
                        <a:pt x="0" y="269"/>
                      </a:lnTo>
                    </a:path>
                  </a:pathLst>
                </a:custGeom>
                <a:noFill/>
                <a:ln w="9525">
                  <a:solidFill>
                    <a:schemeClr val="tx1"/>
                  </a:solidFill>
                  <a:round/>
                  <a:headEnd type="none" w="med" len="med"/>
                  <a:tailEnd type="none" w="med" len="med"/>
                </a:ln>
              </p:spPr>
              <p:txBody>
                <a:bodyPr/>
                <a:lstStyle/>
                <a:p>
                  <a:endParaRPr lang="en-PH"/>
                </a:p>
              </p:txBody>
            </p:sp>
            <p:sp>
              <p:nvSpPr>
                <p:cNvPr id="10265" name="AutoShape 102"/>
                <p:cNvSpPr>
                  <a:spLocks noChangeArrowheads="1"/>
                </p:cNvSpPr>
                <p:nvPr/>
              </p:nvSpPr>
              <p:spPr bwMode="auto">
                <a:xfrm rot="2700000">
                  <a:off x="3032" y="1948"/>
                  <a:ext cx="39" cy="96"/>
                </a:xfrm>
                <a:prstGeom prst="roundRect">
                  <a:avLst>
                    <a:gd name="adj" fmla="val 16667"/>
                  </a:avLst>
                </a:prstGeom>
                <a:solidFill>
                  <a:schemeClr val="tx1"/>
                </a:solidFill>
                <a:ln w="9525">
                  <a:solidFill>
                    <a:schemeClr val="tx1"/>
                  </a:solidFill>
                  <a:round/>
                  <a:headEnd/>
                  <a:tailEnd/>
                </a:ln>
              </p:spPr>
              <p:txBody>
                <a:bodyPr wrap="none" anchor="ctr"/>
                <a:lstStyle/>
                <a:p>
                  <a:endParaRPr lang="en-PH"/>
                </a:p>
              </p:txBody>
            </p:sp>
          </p:grpSp>
          <p:grpSp>
            <p:nvGrpSpPr>
              <p:cNvPr id="6" name="Group 103"/>
              <p:cNvGrpSpPr>
                <a:grpSpLocks/>
              </p:cNvGrpSpPr>
              <p:nvPr/>
            </p:nvGrpSpPr>
            <p:grpSpPr bwMode="auto">
              <a:xfrm>
                <a:off x="1200" y="480"/>
                <a:ext cx="3264" cy="960"/>
                <a:chOff x="288" y="480"/>
                <a:chExt cx="3264" cy="960"/>
              </a:xfrm>
            </p:grpSpPr>
            <p:pic>
              <p:nvPicPr>
                <p:cNvPr id="10250" name="Picture 104" descr="earth-globe_world_070"/>
                <p:cNvPicPr>
                  <a:picLocks noChangeAspect="1" noChangeArrowheads="1" noCrop="1"/>
                </p:cNvPicPr>
                <p:nvPr/>
              </p:nvPicPr>
              <p:blipFill>
                <a:blip r:embed="rId4" cstate="print"/>
                <a:srcRect/>
                <a:stretch>
                  <a:fillRect/>
                </a:stretch>
              </p:blipFill>
              <p:spPr bwMode="auto">
                <a:xfrm>
                  <a:off x="1680" y="480"/>
                  <a:ext cx="528" cy="527"/>
                </a:xfrm>
                <a:prstGeom prst="rect">
                  <a:avLst/>
                </a:prstGeom>
                <a:noFill/>
                <a:ln w="9525">
                  <a:noFill/>
                  <a:miter lim="800000"/>
                  <a:headEnd/>
                  <a:tailEnd/>
                </a:ln>
              </p:spPr>
            </p:pic>
            <p:sp>
              <p:nvSpPr>
                <p:cNvPr id="10251" name="WordArt 105"/>
                <p:cNvSpPr>
                  <a:spLocks noChangeArrowheads="1" noChangeShapeType="1" noTextEdit="1"/>
                </p:cNvSpPr>
                <p:nvPr/>
              </p:nvSpPr>
              <p:spPr bwMode="auto">
                <a:xfrm>
                  <a:off x="288" y="576"/>
                  <a:ext cx="1392" cy="360"/>
                </a:xfrm>
                <a:prstGeom prst="rect">
                  <a:avLst/>
                </a:prstGeom>
              </p:spPr>
              <p:txBody>
                <a:bodyPr wrap="none" fromWordArt="1">
                  <a:prstTxWarp prst="textPlain">
                    <a:avLst>
                      <a:gd name="adj" fmla="val 50000"/>
                    </a:avLst>
                  </a:prstTxWarp>
                </a:bodyPr>
                <a:lstStyle/>
                <a:p>
                  <a:pPr algn="ctr"/>
                  <a:r>
                    <a:rPr lang="en-PH" sz="3600" b="1" i="1" kern="10">
                      <a:ln w="19050">
                        <a:noFill/>
                        <a:round/>
                        <a:headEnd/>
                        <a:tailEnd/>
                      </a:ln>
                      <a:solidFill>
                        <a:srgbClr val="FFCC00"/>
                      </a:solidFill>
                      <a:latin typeface="FrizQuaItcTEE"/>
                    </a:rPr>
                    <a:t>3ABN</a:t>
                  </a:r>
                </a:p>
              </p:txBody>
            </p:sp>
            <p:sp>
              <p:nvSpPr>
                <p:cNvPr id="10252" name="WordArt 106"/>
                <p:cNvSpPr>
                  <a:spLocks noChangeArrowheads="1" noChangeShapeType="1" noTextEdit="1"/>
                </p:cNvSpPr>
                <p:nvPr/>
              </p:nvSpPr>
              <p:spPr bwMode="auto">
                <a:xfrm>
                  <a:off x="2256" y="576"/>
                  <a:ext cx="1296" cy="336"/>
                </a:xfrm>
                <a:prstGeom prst="rect">
                  <a:avLst/>
                </a:prstGeom>
              </p:spPr>
              <p:txBody>
                <a:bodyPr wrap="none" fromWordArt="1">
                  <a:prstTxWarp prst="textPlain">
                    <a:avLst>
                      <a:gd name="adj" fmla="val 50000"/>
                    </a:avLst>
                  </a:prstTxWarp>
                </a:bodyPr>
                <a:lstStyle/>
                <a:p>
                  <a:pPr algn="ctr"/>
                  <a:r>
                    <a:rPr lang="en-PH" sz="3600" b="1" i="1" kern="10">
                      <a:ln w="19050">
                        <a:noFill/>
                        <a:round/>
                        <a:headEnd/>
                        <a:tailEnd/>
                      </a:ln>
                      <a:solidFill>
                        <a:srgbClr val="FFCC00"/>
                      </a:solidFill>
                      <a:latin typeface="FrizQuaItcTEE"/>
                    </a:rPr>
                    <a:t>YMVC</a:t>
                  </a:r>
                </a:p>
              </p:txBody>
            </p:sp>
            <p:sp>
              <p:nvSpPr>
                <p:cNvPr id="10253" name="WordArt 107"/>
                <p:cNvSpPr>
                  <a:spLocks noChangeArrowheads="1" noChangeShapeType="1" noTextEdit="1"/>
                </p:cNvSpPr>
                <p:nvPr/>
              </p:nvSpPr>
              <p:spPr bwMode="auto">
                <a:xfrm>
                  <a:off x="336" y="1008"/>
                  <a:ext cx="3168" cy="144"/>
                </a:xfrm>
                <a:prstGeom prst="rect">
                  <a:avLst/>
                </a:prstGeom>
              </p:spPr>
              <p:txBody>
                <a:bodyPr wrap="none" fromWordArt="1">
                  <a:prstTxWarp prst="textPlain">
                    <a:avLst>
                      <a:gd name="adj" fmla="val 50000"/>
                    </a:avLst>
                  </a:prstTxWarp>
                </a:bodyPr>
                <a:lstStyle/>
                <a:p>
                  <a:pPr algn="ctr"/>
                  <a:r>
                    <a:rPr lang="en-PH" sz="3600" b="1" kern="10">
                      <a:ln w="9525">
                        <a:noFill/>
                        <a:round/>
                        <a:headEnd/>
                        <a:tailEnd/>
                      </a:ln>
                      <a:gradFill rotWithShape="1">
                        <a:gsLst>
                          <a:gs pos="0">
                            <a:srgbClr val="FFCC00"/>
                          </a:gs>
                          <a:gs pos="100000">
                            <a:schemeClr val="bg1"/>
                          </a:gs>
                        </a:gsLst>
                        <a:lin ang="5400000" scaled="1"/>
                      </a:gradFill>
                      <a:latin typeface="Arial"/>
                      <a:cs typeface="Arial"/>
                    </a:rPr>
                    <a:t>Three Angels Broadcasting Network</a:t>
                  </a:r>
                </a:p>
              </p:txBody>
            </p:sp>
            <p:sp>
              <p:nvSpPr>
                <p:cNvPr id="10254" name="Rectangle 108"/>
                <p:cNvSpPr>
                  <a:spLocks noChangeArrowheads="1"/>
                </p:cNvSpPr>
                <p:nvPr/>
              </p:nvSpPr>
              <p:spPr bwMode="auto">
                <a:xfrm>
                  <a:off x="336" y="1200"/>
                  <a:ext cx="3120" cy="240"/>
                </a:xfrm>
                <a:prstGeom prst="rect">
                  <a:avLst/>
                </a:prstGeom>
                <a:gradFill rotWithShape="1">
                  <a:gsLst>
                    <a:gs pos="0">
                      <a:srgbClr val="FFCC00"/>
                    </a:gs>
                    <a:gs pos="100000">
                      <a:schemeClr val="bg1"/>
                    </a:gs>
                  </a:gsLst>
                  <a:lin ang="5400000" scaled="1"/>
                </a:gradFill>
                <a:ln w="9525">
                  <a:solidFill>
                    <a:srgbClr val="FFCC66"/>
                  </a:solidFill>
                  <a:miter lim="800000"/>
                  <a:headEnd/>
                  <a:tailEnd/>
                </a:ln>
              </p:spPr>
              <p:txBody>
                <a:bodyPr wrap="none" anchor="ctr"/>
                <a:lstStyle/>
                <a:p>
                  <a:endParaRPr lang="en-PH"/>
                </a:p>
              </p:txBody>
            </p:sp>
            <p:sp>
              <p:nvSpPr>
                <p:cNvPr id="10255" name="WordArt 109"/>
                <p:cNvSpPr>
                  <a:spLocks noChangeArrowheads="1" noChangeShapeType="1" noTextEdit="1"/>
                </p:cNvSpPr>
                <p:nvPr/>
              </p:nvSpPr>
              <p:spPr bwMode="auto">
                <a:xfrm>
                  <a:off x="384" y="1248"/>
                  <a:ext cx="3024" cy="144"/>
                </a:xfrm>
                <a:prstGeom prst="rect">
                  <a:avLst/>
                </a:prstGeom>
              </p:spPr>
              <p:txBody>
                <a:bodyPr wrap="none" fromWordArt="1">
                  <a:prstTxWarp prst="textPlain">
                    <a:avLst>
                      <a:gd name="adj" fmla="val 50000"/>
                    </a:avLst>
                  </a:prstTxWarp>
                </a:bodyPr>
                <a:lstStyle/>
                <a:p>
                  <a:pPr algn="ctr"/>
                  <a:r>
                    <a:rPr lang="en-PH" sz="3600" b="1" kern="10">
                      <a:ln w="9525">
                        <a:noFill/>
                        <a:round/>
                        <a:headEnd/>
                        <a:tailEnd/>
                      </a:ln>
                      <a:solidFill>
                        <a:srgbClr val="FFCC00"/>
                      </a:solidFill>
                      <a:latin typeface="Arial"/>
                      <a:cs typeface="Arial"/>
                    </a:rPr>
                    <a:t>YOUTH MEDIA VOLUNTERS CLUB</a:t>
                  </a:r>
                </a:p>
              </p:txBody>
            </p:sp>
          </p:grpSp>
        </p:gr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grpId="0" nodeType="afterEffect">
                                  <p:stCondLst>
                                    <p:cond delay="0"/>
                                  </p:stCondLst>
                                  <p:childTnLst>
                                    <p:set>
                                      <p:cBhvr>
                                        <p:cTn id="6" dur="1" fill="hold">
                                          <p:stCondLst>
                                            <p:cond delay="0"/>
                                          </p:stCondLst>
                                        </p:cTn>
                                        <p:tgtEl>
                                          <p:spTgt spid="33796"/>
                                        </p:tgtEl>
                                        <p:attrNameLst>
                                          <p:attrName>style.visibility</p:attrName>
                                        </p:attrNameLst>
                                      </p:cBhvr>
                                      <p:to>
                                        <p:strVal val="visible"/>
                                      </p:to>
                                    </p:set>
                                    <p:animEffect transition="in" filter="wheel(4)">
                                      <p:cBhvr>
                                        <p:cTn id="7" dur="2000"/>
                                        <p:tgtEl>
                                          <p:spTgt spid="33796"/>
                                        </p:tgtEl>
                                      </p:cBhvr>
                                    </p:animEffect>
                                  </p:childTnLst>
                                </p:cTn>
                              </p:par>
                              <p:par>
                                <p:cTn id="8" presetID="21" presetClass="entr" presetSubtype="4" fill="hold" grpId="0" nodeType="withEffect">
                                  <p:stCondLst>
                                    <p:cond delay="0"/>
                                  </p:stCondLst>
                                  <p:childTnLst>
                                    <p:set>
                                      <p:cBhvr>
                                        <p:cTn id="9" dur="1" fill="hold">
                                          <p:stCondLst>
                                            <p:cond delay="0"/>
                                          </p:stCondLst>
                                        </p:cTn>
                                        <p:tgtEl>
                                          <p:spTgt spid="33797"/>
                                        </p:tgtEl>
                                        <p:attrNameLst>
                                          <p:attrName>style.visibility</p:attrName>
                                        </p:attrNameLst>
                                      </p:cBhvr>
                                      <p:to>
                                        <p:strVal val="visible"/>
                                      </p:to>
                                    </p:set>
                                    <p:animEffect transition="in" filter="wheel(4)">
                                      <p:cBhvr>
                                        <p:cTn id="10" dur="2000"/>
                                        <p:tgtEl>
                                          <p:spTgt spid="337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6" grpId="0" animBg="1"/>
      <p:bldP spid="3379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user\Documents\PPOINT BACKGROUNDS\Google Go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43000"/>
            <a:ext cx="9144000" cy="59055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66643" y="39634"/>
            <a:ext cx="8563113" cy="923330"/>
          </a:xfrm>
          <a:prstGeom prst="rect">
            <a:avLst/>
          </a:prstGeom>
          <a:noFill/>
        </p:spPr>
        <p:txBody>
          <a:bodyPr wrap="none" lIns="91440" tIns="45720" rIns="91440" bIns="45720">
            <a:spAutoFit/>
          </a:bodyPr>
          <a:lstStyle/>
          <a:p>
            <a:pPr algn="ctr"/>
            <a:r>
              <a:rPr lang="en-US"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WHY INTERNET EVAGELISM ?</a:t>
            </a:r>
            <a:endParaRPr lang="en-U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extLst>
      <p:ext uri="{BB962C8B-B14F-4D97-AF65-F5344CB8AC3E}">
        <p14:creationId xmlns:p14="http://schemas.microsoft.com/office/powerpoint/2010/main" val="32000214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F:\radio station.jpg"/>
          <p:cNvPicPr>
            <a:picLocks noChangeAspect="1" noChangeArrowheads="1"/>
          </p:cNvPicPr>
          <p:nvPr/>
        </p:nvPicPr>
        <p:blipFill>
          <a:blip r:embed="rId2" cstate="print"/>
          <a:srcRect/>
          <a:stretch>
            <a:fillRect/>
          </a:stretch>
        </p:blipFill>
        <p:spPr bwMode="auto">
          <a:xfrm>
            <a:off x="342900" y="2782888"/>
            <a:ext cx="8458200" cy="4038600"/>
          </a:xfrm>
          <a:prstGeom prst="rect">
            <a:avLst/>
          </a:prstGeom>
          <a:noFill/>
          <a:ln w="9525">
            <a:noFill/>
            <a:miter lim="800000"/>
            <a:headEnd/>
            <a:tailEnd/>
          </a:ln>
        </p:spPr>
      </p:pic>
      <p:sp>
        <p:nvSpPr>
          <p:cNvPr id="2" name="Rectangle 1"/>
          <p:cNvSpPr/>
          <p:nvPr/>
        </p:nvSpPr>
        <p:spPr>
          <a:xfrm>
            <a:off x="0" y="228600"/>
            <a:ext cx="9144000" cy="2554288"/>
          </a:xfrm>
          <a:prstGeom prst="rect">
            <a:avLst/>
          </a:prstGeom>
        </p:spPr>
        <p:txBody>
          <a:bodyPr>
            <a:spAutoFit/>
          </a:bodyPr>
          <a:lstStyle/>
          <a:p>
            <a:pPr>
              <a:defRPr/>
            </a:pPr>
            <a:r>
              <a:rPr lang="en-US" sz="2000" b="1" u="sng" dirty="0">
                <a:effectLst>
                  <a:outerShdw blurRad="38100" dist="38100" dir="2700000" algn="tl">
                    <a:srgbClr val="C0C0C0"/>
                  </a:outerShdw>
                </a:effectLst>
              </a:rPr>
              <a:t>Mark 16:15</a:t>
            </a:r>
            <a:r>
              <a:rPr lang="en-US" sz="2000" b="1" dirty="0">
                <a:effectLst>
                  <a:outerShdw blurRad="38100" dist="38100" dir="2700000" algn="tl">
                    <a:srgbClr val="C0C0C0"/>
                  </a:outerShdw>
                </a:effectLst>
              </a:rPr>
              <a:t> – “Go ye into all the world and preach the gospel to every creature.”</a:t>
            </a:r>
          </a:p>
          <a:p>
            <a:pPr>
              <a:defRPr/>
            </a:pPr>
            <a:endParaRPr lang="en-US" sz="2000" b="1" dirty="0">
              <a:effectLst>
                <a:outerShdw blurRad="38100" dist="38100" dir="2700000" algn="tl">
                  <a:srgbClr val="C0C0C0"/>
                </a:outerShdw>
              </a:effectLst>
            </a:endParaRPr>
          </a:p>
          <a:p>
            <a:pPr>
              <a:defRPr/>
            </a:pPr>
            <a:r>
              <a:rPr lang="en-US" sz="2000" b="1" u="sng" dirty="0">
                <a:effectLst>
                  <a:outerShdw blurRad="38100" dist="38100" dir="2700000" algn="tl">
                    <a:srgbClr val="C0C0C0"/>
                  </a:outerShdw>
                </a:effectLst>
              </a:rPr>
              <a:t>Matthew 24:14</a:t>
            </a:r>
            <a:r>
              <a:rPr lang="en-US" sz="2000" b="1" dirty="0">
                <a:effectLst>
                  <a:outerShdw blurRad="38100" dist="38100" dir="2700000" algn="tl">
                    <a:srgbClr val="C0C0C0"/>
                  </a:outerShdw>
                </a:effectLst>
              </a:rPr>
              <a:t> – “And this gospel of the kingdom shall be preached in all the world as a witness unto all nations; and them shall the end come.</a:t>
            </a:r>
          </a:p>
          <a:p>
            <a:pPr>
              <a:defRPr/>
            </a:pPr>
            <a:endParaRPr lang="en-US" sz="2000" b="1" dirty="0">
              <a:effectLst>
                <a:outerShdw blurRad="38100" dist="38100" dir="2700000" algn="tl">
                  <a:srgbClr val="C0C0C0"/>
                </a:outerShdw>
              </a:effectLst>
            </a:endParaRPr>
          </a:p>
          <a:p>
            <a:pPr>
              <a:defRPr/>
            </a:pPr>
            <a:r>
              <a:rPr lang="en-US" sz="2000" b="1" u="sng" dirty="0">
                <a:effectLst>
                  <a:outerShdw blurRad="38100" dist="38100" dir="2700000" algn="tl">
                    <a:srgbClr val="C0C0C0"/>
                  </a:outerShdw>
                </a:effectLst>
              </a:rPr>
              <a:t>Acts 1:8</a:t>
            </a:r>
            <a:r>
              <a:rPr lang="en-US" sz="2000" b="1" dirty="0">
                <a:effectLst>
                  <a:outerShdw blurRad="38100" dist="38100" dir="2700000" algn="tl">
                    <a:srgbClr val="C0C0C0"/>
                  </a:outerShdw>
                </a:effectLst>
              </a:rPr>
              <a:t> – “ …and ye shall be witnesses unto me both in Jerusalem and in all Judea and in Samaria and unto the uttermost part of the world.”</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C:\Users\user\Pictures\radio station\P5100757.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 name="Rectangle 3"/>
          <p:cNvSpPr/>
          <p:nvPr/>
        </p:nvSpPr>
        <p:spPr>
          <a:xfrm>
            <a:off x="-1905000" y="152400"/>
            <a:ext cx="8763000" cy="954107"/>
          </a:xfrm>
          <a:prstGeom prst="rect">
            <a:avLst/>
          </a:prstGeom>
          <a:noFill/>
        </p:spPr>
        <p:txBody>
          <a:bodyPr>
            <a:spAutoFit/>
          </a:bodyPr>
          <a:lstStyle/>
          <a:p>
            <a:pPr algn="ctr">
              <a:defRPr/>
            </a:pPr>
            <a:r>
              <a:rPr lang="en-US" sz="2400" b="1" dirty="0">
                <a:ln w="1905"/>
                <a:solidFill>
                  <a:schemeClr val="bg1"/>
                </a:solidFill>
                <a:effectLst>
                  <a:innerShdw blurRad="69850" dist="43180" dir="5400000">
                    <a:srgbClr val="000000">
                      <a:alpha val="65000"/>
                    </a:srgbClr>
                  </a:innerShdw>
                </a:effectLst>
              </a:rPr>
              <a:t>VISIT OUR CHURCH WEBSITE</a:t>
            </a:r>
          </a:p>
          <a:p>
            <a:pPr algn="ctr">
              <a:defRPr/>
            </a:pPr>
            <a:endParaRPr lang="en-US" sz="1600" b="1" dirty="0">
              <a:ln w="1905"/>
              <a:solidFill>
                <a:schemeClr val="bg1"/>
              </a:solidFill>
              <a:effectLst>
                <a:innerShdw blurRad="69850" dist="43180" dir="5400000">
                  <a:srgbClr val="000000">
                    <a:alpha val="65000"/>
                  </a:srgbClr>
                </a:innerShdw>
              </a:effectLst>
            </a:endParaRPr>
          </a:p>
          <a:p>
            <a:pPr algn="ctr">
              <a:defRPr/>
            </a:pPr>
            <a:endParaRPr lang="en-US" sz="1600" b="1" dirty="0">
              <a:ln w="1905"/>
              <a:solidFill>
                <a:schemeClr val="bg1"/>
              </a:solidFill>
              <a:effectLst>
                <a:innerShdw blurRad="69850" dist="43180" dir="5400000">
                  <a:srgbClr val="000000">
                    <a:alpha val="65000"/>
                  </a:srgbClr>
                </a:innerShdw>
              </a:effectLst>
            </a:endParaRPr>
          </a:p>
        </p:txBody>
      </p:sp>
      <p:sp>
        <p:nvSpPr>
          <p:cNvPr id="2" name="Rectangle 1"/>
          <p:cNvSpPr/>
          <p:nvPr/>
        </p:nvSpPr>
        <p:spPr>
          <a:xfrm>
            <a:off x="76200" y="6211669"/>
            <a:ext cx="8991599" cy="646331"/>
          </a:xfrm>
          <a:prstGeom prst="rect">
            <a:avLst/>
          </a:prstGeom>
          <a:noFill/>
        </p:spPr>
        <p:txBody>
          <a:bodyPr wrap="square" lIns="91440" tIns="45720" rIns="91440" bIns="45720">
            <a:spAutoFit/>
          </a:bodyPr>
          <a:lstStyle/>
          <a:p>
            <a:pPr algn="ctr"/>
            <a:r>
              <a:rPr lang="en-US" sz="3600" b="1" dirty="0" smtClean="0">
                <a:ln w="17780" cmpd="sng">
                  <a:solidFill>
                    <a:srgbClr val="FFFFFF"/>
                  </a:solidFill>
                  <a:prstDash val="solid"/>
                  <a:miter lim="800000"/>
                </a:ln>
                <a:solidFill>
                  <a:schemeClr val="bg1"/>
                </a:solidFill>
                <a:effectLst>
                  <a:outerShdw blurRad="50800" algn="tl" rotWithShape="0">
                    <a:srgbClr val="000000"/>
                  </a:outerShdw>
                </a:effectLst>
              </a:rPr>
              <a:t>www.longvineradio.listen2myradio.com</a:t>
            </a:r>
            <a:endParaRPr lang="en-US" sz="3600" b="1" cap="none" spc="0" dirty="0">
              <a:ln w="17780" cmpd="sng">
                <a:solidFill>
                  <a:srgbClr val="FFFFFF"/>
                </a:solidFill>
                <a:prstDash val="solid"/>
                <a:miter lim="800000"/>
              </a:ln>
              <a:solidFill>
                <a:schemeClr val="bg1"/>
              </a:solidFill>
              <a:effectLst>
                <a:outerShdw blurRad="50800" algn="tl" rotWithShape="0">
                  <a:srgbClr val="000000"/>
                </a:outerShdw>
              </a:effectLst>
            </a:endParaRPr>
          </a:p>
        </p:txBody>
      </p:sp>
    </p:spTree>
    <p:extLst>
      <p:ext uri="{BB962C8B-B14F-4D97-AF65-F5344CB8AC3E}">
        <p14:creationId xmlns:p14="http://schemas.microsoft.com/office/powerpoint/2010/main" val="2577075703"/>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586685" y="4724400"/>
            <a:ext cx="7947690" cy="954107"/>
          </a:xfrm>
          <a:prstGeom prst="rect">
            <a:avLst/>
          </a:prstGeom>
          <a:noFill/>
        </p:spPr>
        <p:txBody>
          <a:bodyPr wrap="none">
            <a:spAutoFit/>
          </a:bodyPr>
          <a:lstStyle/>
          <a:p>
            <a:pPr algn="ctr">
              <a:defRPr/>
            </a:pPr>
            <a:r>
              <a:rPr lang="en-US" sz="2800" b="1" dirty="0">
                <a:ln w="1905"/>
                <a:solidFill>
                  <a:schemeClr val="bg1"/>
                </a:solidFill>
                <a:effectLst>
                  <a:innerShdw blurRad="69850" dist="43180" dir="5400000">
                    <a:srgbClr val="000000">
                      <a:alpha val="65000"/>
                    </a:srgbClr>
                  </a:innerShdw>
                </a:effectLst>
              </a:rPr>
              <a:t>KAPAGLAUM … ..</a:t>
            </a:r>
            <a:r>
              <a:rPr lang="en-US" sz="2800" b="1" dirty="0" err="1">
                <a:ln w="1905"/>
                <a:solidFill>
                  <a:schemeClr val="bg1"/>
                </a:solidFill>
                <a:effectLst>
                  <a:innerShdw blurRad="69850" dist="43180" dir="5400000">
                    <a:srgbClr val="000000">
                      <a:alpha val="65000"/>
                    </a:srgbClr>
                  </a:innerShdw>
                </a:effectLst>
              </a:rPr>
              <a:t>Bagontaas</a:t>
            </a:r>
            <a:r>
              <a:rPr lang="en-US" sz="2800" b="1" dirty="0">
                <a:ln w="1905"/>
                <a:solidFill>
                  <a:schemeClr val="bg1"/>
                </a:solidFill>
                <a:effectLst>
                  <a:innerShdw blurRad="69850" dist="43180" dir="5400000">
                    <a:srgbClr val="000000">
                      <a:alpha val="65000"/>
                    </a:srgbClr>
                  </a:innerShdw>
                </a:effectLst>
              </a:rPr>
              <a:t> Seventh – day Adventist</a:t>
            </a:r>
          </a:p>
          <a:p>
            <a:pPr algn="ctr">
              <a:defRPr/>
            </a:pPr>
            <a:r>
              <a:rPr lang="en-US" sz="2800" b="1" dirty="0">
                <a:ln w="1905"/>
                <a:solidFill>
                  <a:schemeClr val="bg1"/>
                </a:solidFill>
                <a:effectLst>
                  <a:innerShdw blurRad="69850" dist="43180" dir="5400000">
                    <a:srgbClr val="000000">
                      <a:alpha val="65000"/>
                    </a:srgbClr>
                  </a:innerShdw>
                </a:effectLst>
              </a:rPr>
              <a:t>Church, Valencia City, Bukidnon, Philippines</a:t>
            </a:r>
          </a:p>
        </p:txBody>
      </p:sp>
      <p:sp>
        <p:nvSpPr>
          <p:cNvPr id="5" name="TextBox 4"/>
          <p:cNvSpPr txBox="1"/>
          <p:nvPr/>
        </p:nvSpPr>
        <p:spPr>
          <a:xfrm>
            <a:off x="762000" y="2667000"/>
            <a:ext cx="7620000" cy="1754188"/>
          </a:xfrm>
          <a:prstGeom prst="rect">
            <a:avLst/>
          </a:prstGeom>
          <a:solidFill>
            <a:srgbClr val="92D050">
              <a:alpha val="46000"/>
            </a:srgbClr>
          </a:solidFill>
        </p:spPr>
        <p:txBody>
          <a:bodyPr>
            <a:spAutoFit/>
          </a:bodyPr>
          <a:lstStyle/>
          <a:p>
            <a:pPr algn="ctr">
              <a:defRPr/>
            </a:pPr>
            <a:r>
              <a:rPr lang="en-PH" sz="5400" b="1" dirty="0">
                <a:solidFill>
                  <a:schemeClr val="bg1">
                    <a:lumMod val="95000"/>
                  </a:schemeClr>
                </a:solidFill>
              </a:rPr>
              <a:t>96.9 MHz DXBP FM</a:t>
            </a:r>
          </a:p>
          <a:p>
            <a:pPr algn="ctr">
              <a:defRPr/>
            </a:pPr>
            <a:r>
              <a:rPr lang="en-PH" sz="5400" b="1" dirty="0" err="1">
                <a:solidFill>
                  <a:schemeClr val="bg1">
                    <a:lumMod val="95000"/>
                  </a:schemeClr>
                </a:solidFill>
              </a:rPr>
              <a:t>Longvine</a:t>
            </a:r>
            <a:r>
              <a:rPr lang="en-PH" sz="5400" b="1" dirty="0">
                <a:solidFill>
                  <a:schemeClr val="bg1">
                    <a:lumMod val="95000"/>
                  </a:schemeClr>
                </a:solidFill>
              </a:rPr>
              <a:t> Hope Radio</a:t>
            </a:r>
          </a:p>
        </p:txBody>
      </p:sp>
      <p:sp>
        <p:nvSpPr>
          <p:cNvPr id="6" name="TextBox 5"/>
          <p:cNvSpPr txBox="1"/>
          <p:nvPr/>
        </p:nvSpPr>
        <p:spPr>
          <a:xfrm>
            <a:off x="587375" y="1371600"/>
            <a:ext cx="7924800" cy="646113"/>
          </a:xfrm>
          <a:prstGeom prst="rect">
            <a:avLst/>
          </a:prstGeom>
          <a:solidFill>
            <a:srgbClr val="92D050">
              <a:alpha val="50000"/>
            </a:srgbClr>
          </a:solidFill>
        </p:spPr>
        <p:txBody>
          <a:bodyPr>
            <a:spAutoFit/>
          </a:bodyPr>
          <a:lstStyle/>
          <a:p>
            <a:pPr algn="ctr">
              <a:defRPr/>
            </a:pPr>
            <a:r>
              <a:rPr lang="en-PH" sz="3600" b="1" dirty="0">
                <a:solidFill>
                  <a:schemeClr val="bg1">
                    <a:lumMod val="95000"/>
                  </a:schemeClr>
                </a:solidFill>
              </a:rPr>
              <a:t>www.longvineradio.listen2myradio.com</a:t>
            </a:r>
          </a:p>
        </p:txBody>
      </p:sp>
    </p:spTree>
    <p:extLst>
      <p:ext uri="{BB962C8B-B14F-4D97-AF65-F5344CB8AC3E}">
        <p14:creationId xmlns:p14="http://schemas.microsoft.com/office/powerpoint/2010/main" val="2981127891"/>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user\Documents\PPOINT BACKGROUNDS\Hooked (Comput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64879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3" descr="C:\Users\user\Desktop\pictures. longvine\P1180124.JPG"/>
          <p:cNvPicPr>
            <a:picLocks noChangeAspect="1" noChangeArrowheads="1"/>
          </p:cNvPicPr>
          <p:nvPr/>
        </p:nvPicPr>
        <p:blipFill>
          <a:blip r:embed="rId2" cstate="print"/>
          <a:srcRect/>
          <a:stretch>
            <a:fillRect/>
          </a:stretch>
        </p:blipFill>
        <p:spPr bwMode="auto">
          <a:xfrm>
            <a:off x="0" y="-74613"/>
            <a:ext cx="9144000" cy="693261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user\Desktop\pictures. longvine\PC150012.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Users\user\Desktop\pictures. longvine\PC12000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Users\user\Desktop\pictures. longvine\P1180101.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Users\user\Desktop\pictures. longvine\P1180111.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Users\user\Desktop\pictures. longvine\P1180099.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Users\user\Desktop\pictures. longvine\P5110769.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C:\Users\user\Desktop\pictures. longvine\P5110772.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Users\user\Desktop\pictures. longvine\P5110778.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C:\Users\user\Desktop\pictures. longvine\P5110781.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C:\Users\user\Desktop\pictures. longvine\P5110780.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C:\Users\user\Pictures\radio station\P5100760.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C:\Users\user\Pictures\radio station\P5100761.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C:\Users\user\Pictures\radio station\P5100758.JPG"/>
          <p:cNvPicPr>
            <a:picLocks noChangeAspect="1" noChangeArrowheads="1"/>
          </p:cNvPicPr>
          <p:nvPr/>
        </p:nvPicPr>
        <p:blipFill>
          <a:blip r:embed="rId2" cstate="print"/>
          <a:srcRect/>
          <a:stretch>
            <a:fillRect/>
          </a:stretch>
        </p:blipFill>
        <p:spPr bwMode="auto">
          <a:xfrm>
            <a:off x="-228600" y="0"/>
            <a:ext cx="9372600" cy="6858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C:\Users\user\Pictures\radio station\P5100752.JPG"/>
          <p:cNvPicPr>
            <a:picLocks noChangeAspect="1" noChangeArrowheads="1"/>
          </p:cNvPicPr>
          <p:nvPr/>
        </p:nvPicPr>
        <p:blipFill>
          <a:blip r:embed="rId2" cstate="print"/>
          <a:srcRect/>
          <a:stretch>
            <a:fillRect/>
          </a:stretch>
        </p:blipFill>
        <p:spPr bwMode="auto">
          <a:xfrm>
            <a:off x="-381000" y="0"/>
            <a:ext cx="9525000" cy="7086600"/>
          </a:xfrm>
          <a:prstGeom prst="rect">
            <a:avLst/>
          </a:prstGeom>
          <a:noFill/>
          <a:ln w="9525">
            <a:noFill/>
            <a:miter lim="800000"/>
            <a:headEnd/>
            <a:tailEnd/>
          </a:ln>
        </p:spPr>
      </p:pic>
      <p:sp>
        <p:nvSpPr>
          <p:cNvPr id="2" name="Rectangle 1"/>
          <p:cNvSpPr/>
          <p:nvPr/>
        </p:nvSpPr>
        <p:spPr>
          <a:xfrm>
            <a:off x="-381000" y="5332274"/>
            <a:ext cx="9525000" cy="1754326"/>
          </a:xfrm>
          <a:prstGeom prst="rect">
            <a:avLst/>
          </a:prstGeom>
          <a:noFill/>
        </p:spPr>
        <p:txBody>
          <a:bodyPr wrap="square" lIns="91440" tIns="45720" rIns="91440" bIns="45720">
            <a:spAutoFit/>
          </a:bodyPr>
          <a:lstStyle/>
          <a:p>
            <a:pPr algn="ctr"/>
            <a:r>
              <a:rPr lang="en-US"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Proclaiming Gods Grace throughout the whole world</a:t>
            </a:r>
            <a:endParaRPr lang="en-US" sz="5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C:\Users\user\Pictures\radio station\P5100757.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 name="Rectangle 3"/>
          <p:cNvSpPr/>
          <p:nvPr/>
        </p:nvSpPr>
        <p:spPr>
          <a:xfrm>
            <a:off x="-1905000" y="152400"/>
            <a:ext cx="8763000" cy="954107"/>
          </a:xfrm>
          <a:prstGeom prst="rect">
            <a:avLst/>
          </a:prstGeom>
          <a:noFill/>
        </p:spPr>
        <p:txBody>
          <a:bodyPr>
            <a:spAutoFit/>
          </a:bodyPr>
          <a:lstStyle/>
          <a:p>
            <a:pPr algn="ctr">
              <a:defRPr/>
            </a:pPr>
            <a:r>
              <a:rPr lang="en-US" sz="2400" b="1" dirty="0">
                <a:ln w="1905"/>
                <a:solidFill>
                  <a:schemeClr val="bg1"/>
                </a:solidFill>
                <a:effectLst>
                  <a:innerShdw blurRad="69850" dist="43180" dir="5400000">
                    <a:srgbClr val="000000">
                      <a:alpha val="65000"/>
                    </a:srgbClr>
                  </a:innerShdw>
                </a:effectLst>
              </a:rPr>
              <a:t>VISIT OUR CHURCH WEBSITE</a:t>
            </a:r>
          </a:p>
          <a:p>
            <a:pPr algn="ctr">
              <a:defRPr/>
            </a:pPr>
            <a:endParaRPr lang="en-US" sz="1600" b="1" dirty="0">
              <a:ln w="1905"/>
              <a:solidFill>
                <a:schemeClr val="bg1"/>
              </a:solidFill>
              <a:effectLst>
                <a:innerShdw blurRad="69850" dist="43180" dir="5400000">
                  <a:srgbClr val="000000">
                    <a:alpha val="65000"/>
                  </a:srgbClr>
                </a:innerShdw>
              </a:effectLst>
            </a:endParaRPr>
          </a:p>
          <a:p>
            <a:pPr algn="ctr">
              <a:defRPr/>
            </a:pPr>
            <a:endParaRPr lang="en-US" sz="1600" b="1" dirty="0">
              <a:ln w="1905"/>
              <a:solidFill>
                <a:schemeClr val="bg1"/>
              </a:solidFill>
              <a:effectLst>
                <a:innerShdw blurRad="69850" dist="43180" dir="5400000">
                  <a:srgbClr val="000000">
                    <a:alpha val="65000"/>
                  </a:srgbClr>
                </a:innerShdw>
              </a:effectLst>
            </a:endParaRPr>
          </a:p>
        </p:txBody>
      </p:sp>
      <p:sp>
        <p:nvSpPr>
          <p:cNvPr id="2" name="Rectangle 1"/>
          <p:cNvSpPr/>
          <p:nvPr/>
        </p:nvSpPr>
        <p:spPr>
          <a:xfrm>
            <a:off x="76200" y="6211669"/>
            <a:ext cx="8991599" cy="646331"/>
          </a:xfrm>
          <a:prstGeom prst="rect">
            <a:avLst/>
          </a:prstGeom>
          <a:noFill/>
        </p:spPr>
        <p:txBody>
          <a:bodyPr wrap="square" lIns="91440" tIns="45720" rIns="91440" bIns="45720">
            <a:spAutoFit/>
          </a:bodyPr>
          <a:lstStyle/>
          <a:p>
            <a:pPr algn="ctr"/>
            <a:r>
              <a:rPr lang="en-US" sz="3600" b="1" dirty="0" smtClean="0">
                <a:ln w="17780" cmpd="sng">
                  <a:solidFill>
                    <a:srgbClr val="FFFFFF"/>
                  </a:solidFill>
                  <a:prstDash val="solid"/>
                  <a:miter lim="800000"/>
                </a:ln>
                <a:solidFill>
                  <a:schemeClr val="bg1"/>
                </a:solidFill>
                <a:effectLst>
                  <a:outerShdw blurRad="50800" algn="tl" rotWithShape="0">
                    <a:srgbClr val="000000"/>
                  </a:outerShdw>
                </a:effectLst>
              </a:rPr>
              <a:t>www.longvineradio.listen2myradio.com</a:t>
            </a:r>
            <a:endParaRPr lang="en-US" sz="3600" b="1" cap="none" spc="0" dirty="0">
              <a:ln w="17780" cmpd="sng">
                <a:solidFill>
                  <a:srgbClr val="FFFFFF"/>
                </a:solidFill>
                <a:prstDash val="solid"/>
                <a:miter lim="800000"/>
              </a:ln>
              <a:solidFill>
                <a:schemeClr val="bg1"/>
              </a:solidFill>
              <a:effectLst>
                <a:outerShdw blurRad="50800" algn="tl" rotWithShape="0">
                  <a:srgbClr val="000000"/>
                </a:outerShdw>
              </a:effectLst>
            </a:endParaRPr>
          </a:p>
        </p:txBody>
      </p:sp>
    </p:spTree>
    <p:extLst>
      <p:ext uri="{BB962C8B-B14F-4D97-AF65-F5344CB8AC3E}">
        <p14:creationId xmlns:p14="http://schemas.microsoft.com/office/powerpoint/2010/main" val="803484426"/>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C:\Users\user\Pictures\Picasa\Collages\Collage.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Users\user\Pictures\Picasa\Collages\for collage.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C:\Users\user\Pictures\Elder's TRip\P5160076.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C:\Users\user\Pictures\Elder's TRip\P5170155.JPG"/>
          <p:cNvPicPr>
            <a:picLocks noChangeAspect="1" noChangeArrowheads="1"/>
          </p:cNvPicPr>
          <p:nvPr/>
        </p:nvPicPr>
        <p:blipFill>
          <a:blip r:embed="rId2" cstate="print"/>
          <a:srcRect/>
          <a:stretch>
            <a:fillRect/>
          </a:stretch>
        </p:blipFill>
        <p:spPr bwMode="auto">
          <a:xfrm>
            <a:off x="98425" y="74613"/>
            <a:ext cx="8945563" cy="67087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C:\Users\user\Pictures\Elder's TRip\P5170151.JPG"/>
          <p:cNvPicPr>
            <a:picLocks noChangeAspect="1" noChangeArrowheads="1"/>
          </p:cNvPicPr>
          <p:nvPr/>
        </p:nvPicPr>
        <p:blipFill>
          <a:blip r:embed="rId2" cstate="print"/>
          <a:srcRect/>
          <a:stretch>
            <a:fillRect/>
          </a:stretch>
        </p:blipFill>
        <p:spPr bwMode="auto">
          <a:xfrm>
            <a:off x="98425" y="74613"/>
            <a:ext cx="8945563" cy="67087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C:\Users\user\Pictures\Elder's TRip\P5170188.JPG"/>
          <p:cNvPicPr>
            <a:picLocks noChangeAspect="1" noChangeArrowheads="1"/>
          </p:cNvPicPr>
          <p:nvPr/>
        </p:nvPicPr>
        <p:blipFill>
          <a:blip r:embed="rId2" cstate="print"/>
          <a:srcRect/>
          <a:stretch>
            <a:fillRect/>
          </a:stretch>
        </p:blipFill>
        <p:spPr bwMode="auto">
          <a:xfrm>
            <a:off x="98425" y="74613"/>
            <a:ext cx="8945563" cy="67087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C:\Users\user\Pictures\Elder's TRip\P5170184.JPG"/>
          <p:cNvPicPr>
            <a:picLocks noChangeAspect="1" noChangeArrowheads="1"/>
          </p:cNvPicPr>
          <p:nvPr/>
        </p:nvPicPr>
        <p:blipFill>
          <a:blip r:embed="rId2" cstate="print"/>
          <a:srcRect/>
          <a:stretch>
            <a:fillRect/>
          </a:stretch>
        </p:blipFill>
        <p:spPr bwMode="auto">
          <a:xfrm>
            <a:off x="98425" y="74613"/>
            <a:ext cx="8945563" cy="67087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C:\Users\user\Pictures\Elder's TRip\P5180242.JPG"/>
          <p:cNvPicPr>
            <a:picLocks noChangeAspect="1" noChangeArrowheads="1"/>
          </p:cNvPicPr>
          <p:nvPr/>
        </p:nvPicPr>
        <p:blipFill>
          <a:blip r:embed="rId2" cstate="print"/>
          <a:srcRect/>
          <a:stretch>
            <a:fillRect/>
          </a:stretch>
        </p:blipFill>
        <p:spPr bwMode="auto">
          <a:xfrm>
            <a:off x="98425" y="74613"/>
            <a:ext cx="8945563" cy="67087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C:\Users\user\Pictures\Elder's TRip\P5180233.JPG"/>
          <p:cNvPicPr>
            <a:picLocks noChangeAspect="1" noChangeArrowheads="1"/>
          </p:cNvPicPr>
          <p:nvPr/>
        </p:nvPicPr>
        <p:blipFill>
          <a:blip r:embed="rId2" cstate="print"/>
          <a:srcRect/>
          <a:stretch>
            <a:fillRect/>
          </a:stretch>
        </p:blipFill>
        <p:spPr bwMode="auto">
          <a:xfrm>
            <a:off x="98425" y="74613"/>
            <a:ext cx="8945563" cy="67087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C:\Users\user\Pictures\Elder's TRip\P5190293.JPG"/>
          <p:cNvPicPr>
            <a:picLocks noChangeAspect="1" noChangeArrowheads="1"/>
          </p:cNvPicPr>
          <p:nvPr/>
        </p:nvPicPr>
        <p:blipFill>
          <a:blip r:embed="rId2" cstate="print"/>
          <a:srcRect/>
          <a:stretch>
            <a:fillRect/>
          </a:stretch>
        </p:blipFill>
        <p:spPr bwMode="auto">
          <a:xfrm>
            <a:off x="98425" y="74613"/>
            <a:ext cx="8945563" cy="67087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C:\Users\user\Pictures\Elder's TRip\P5190285.JPG"/>
          <p:cNvPicPr>
            <a:picLocks noChangeAspect="1" noChangeArrowheads="1"/>
          </p:cNvPicPr>
          <p:nvPr/>
        </p:nvPicPr>
        <p:blipFill>
          <a:blip r:embed="rId2" cstate="print"/>
          <a:srcRect/>
          <a:stretch>
            <a:fillRect/>
          </a:stretch>
        </p:blipFill>
        <p:spPr bwMode="auto">
          <a:xfrm>
            <a:off x="98425" y="74613"/>
            <a:ext cx="8945563" cy="67087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Users\user\Pictures\Elder's TRip\P5190313.JPG"/>
          <p:cNvPicPr>
            <a:picLocks noChangeAspect="1" noChangeArrowheads="1"/>
          </p:cNvPicPr>
          <p:nvPr/>
        </p:nvPicPr>
        <p:blipFill>
          <a:blip r:embed="rId2" cstate="print"/>
          <a:srcRect/>
          <a:stretch>
            <a:fillRect/>
          </a:stretch>
        </p:blipFill>
        <p:spPr bwMode="auto">
          <a:xfrm>
            <a:off x="98425" y="74613"/>
            <a:ext cx="8945563" cy="67087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C:\Users\user\Pictures\Elder's TRip\P5180238.JPG"/>
          <p:cNvPicPr>
            <a:picLocks noChangeAspect="1" noChangeArrowheads="1"/>
          </p:cNvPicPr>
          <p:nvPr/>
        </p:nvPicPr>
        <p:blipFill>
          <a:blip r:embed="rId2" cstate="print"/>
          <a:srcRect/>
          <a:stretch>
            <a:fillRect/>
          </a:stretch>
        </p:blipFill>
        <p:spPr bwMode="auto">
          <a:xfrm>
            <a:off x="98425" y="74613"/>
            <a:ext cx="8945563" cy="67087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C:\Users\user\Pictures\Elder's TRip\P5180268.JPG"/>
          <p:cNvPicPr>
            <a:picLocks noChangeAspect="1" noChangeArrowheads="1"/>
          </p:cNvPicPr>
          <p:nvPr/>
        </p:nvPicPr>
        <p:blipFill>
          <a:blip r:embed="rId2" cstate="print"/>
          <a:srcRect/>
          <a:stretch>
            <a:fillRect/>
          </a:stretch>
        </p:blipFill>
        <p:spPr bwMode="auto">
          <a:xfrm>
            <a:off x="98425" y="74613"/>
            <a:ext cx="8945563" cy="67087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C:\Users\user\Pictures\Elder's TRip\P5190323.JPG"/>
          <p:cNvPicPr>
            <a:picLocks noChangeAspect="1" noChangeArrowheads="1"/>
          </p:cNvPicPr>
          <p:nvPr/>
        </p:nvPicPr>
        <p:blipFill>
          <a:blip r:embed="rId2" cstate="print"/>
          <a:srcRect/>
          <a:stretch>
            <a:fillRect/>
          </a:stretch>
        </p:blipFill>
        <p:spPr bwMode="auto">
          <a:xfrm>
            <a:off x="98425" y="74613"/>
            <a:ext cx="8945563" cy="67087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152400" y="152400"/>
            <a:ext cx="2667000" cy="1187450"/>
          </a:xfrm>
          <a:prstGeom prst="rect">
            <a:avLst/>
          </a:prstGeom>
          <a:noFill/>
          <a:ln w="9525">
            <a:noFill/>
            <a:miter lim="800000"/>
            <a:headEnd/>
            <a:tailEnd/>
          </a:ln>
          <a:effectLst/>
        </p:spPr>
        <p:txBody>
          <a:bodyPr>
            <a:spAutoFit/>
          </a:bodyPr>
          <a:lstStyle/>
          <a:p>
            <a:pPr algn="ctr">
              <a:spcBef>
                <a:spcPct val="50000"/>
              </a:spcBef>
              <a:defRPr/>
            </a:pPr>
            <a:r>
              <a:rPr lang="en-US" sz="1200" b="1">
                <a:solidFill>
                  <a:schemeClr val="folHlink"/>
                </a:solidFill>
                <a:effectLst>
                  <a:outerShdw blurRad="38100" dist="38100" dir="2700000" algn="tl">
                    <a:srgbClr val="C0C0C0"/>
                  </a:outerShdw>
                </a:effectLst>
              </a:rPr>
              <a:t>Temple City </a:t>
            </a:r>
            <a:br>
              <a:rPr lang="en-US" sz="1200" b="1">
                <a:solidFill>
                  <a:schemeClr val="folHlink"/>
                </a:solidFill>
                <a:effectLst>
                  <a:outerShdw blurRad="38100" dist="38100" dir="2700000" algn="tl">
                    <a:srgbClr val="C0C0C0"/>
                  </a:outerShdw>
                </a:effectLst>
              </a:rPr>
            </a:br>
            <a:r>
              <a:rPr lang="en-US" sz="1200" b="1">
                <a:solidFill>
                  <a:schemeClr val="folHlink"/>
                </a:solidFill>
                <a:effectLst>
                  <a:outerShdw blurRad="38100" dist="38100" dir="2700000" algn="tl">
                    <a:srgbClr val="C0C0C0"/>
                  </a:outerShdw>
                </a:effectLst>
              </a:rPr>
              <a:t>Seventh-day Adventist Church</a:t>
            </a:r>
            <a:br>
              <a:rPr lang="en-US" sz="1200" b="1">
                <a:solidFill>
                  <a:schemeClr val="folHlink"/>
                </a:solidFill>
                <a:effectLst>
                  <a:outerShdw blurRad="38100" dist="38100" dir="2700000" algn="tl">
                    <a:srgbClr val="C0C0C0"/>
                  </a:outerShdw>
                </a:effectLst>
              </a:rPr>
            </a:br>
            <a:r>
              <a:rPr lang="en-US" sz="1200" b="1">
                <a:solidFill>
                  <a:schemeClr val="folHlink"/>
                </a:solidFill>
                <a:effectLst>
                  <a:outerShdw blurRad="38100" dist="38100" dir="2700000" algn="tl">
                    <a:srgbClr val="C0C0C0"/>
                  </a:outerShdw>
                </a:effectLst>
              </a:rPr>
              <a:t>9664 East Broadway</a:t>
            </a:r>
            <a:br>
              <a:rPr lang="en-US" sz="1200" b="1">
                <a:solidFill>
                  <a:schemeClr val="folHlink"/>
                </a:solidFill>
                <a:effectLst>
                  <a:outerShdw blurRad="38100" dist="38100" dir="2700000" algn="tl">
                    <a:srgbClr val="C0C0C0"/>
                  </a:outerShdw>
                </a:effectLst>
              </a:rPr>
            </a:br>
            <a:r>
              <a:rPr lang="en-US" sz="1200" b="1">
                <a:solidFill>
                  <a:schemeClr val="folHlink"/>
                </a:solidFill>
                <a:effectLst>
                  <a:outerShdw blurRad="38100" dist="38100" dir="2700000" algn="tl">
                    <a:srgbClr val="C0C0C0"/>
                  </a:outerShdw>
                </a:effectLst>
              </a:rPr>
              <a:t>Temple City, CA  91780 </a:t>
            </a:r>
            <a:br>
              <a:rPr lang="en-US" sz="1200" b="1">
                <a:solidFill>
                  <a:schemeClr val="folHlink"/>
                </a:solidFill>
                <a:effectLst>
                  <a:outerShdw blurRad="38100" dist="38100" dir="2700000" algn="tl">
                    <a:srgbClr val="C0C0C0"/>
                  </a:outerShdw>
                </a:effectLst>
              </a:rPr>
            </a:br>
            <a:r>
              <a:rPr lang="en-US" sz="1200" b="1">
                <a:solidFill>
                  <a:schemeClr val="folHlink"/>
                </a:solidFill>
                <a:effectLst>
                  <a:outerShdw blurRad="38100" dist="38100" dir="2700000" algn="tl">
                    <a:srgbClr val="C0C0C0"/>
                  </a:outerShdw>
                </a:effectLst>
              </a:rPr>
              <a:t>(626) 286-5437</a:t>
            </a:r>
            <a:r>
              <a:rPr lang="en-US" sz="1200" b="1">
                <a:solidFill>
                  <a:schemeClr val="bg1"/>
                </a:solidFill>
                <a:effectLst>
                  <a:outerShdw blurRad="38100" dist="38100" dir="2700000" algn="tl">
                    <a:srgbClr val="C0C0C0"/>
                  </a:outerShdw>
                </a:effectLst>
              </a:rPr>
              <a:t/>
            </a:r>
            <a:br>
              <a:rPr lang="en-US" sz="1200" b="1">
                <a:solidFill>
                  <a:schemeClr val="bg1"/>
                </a:solidFill>
                <a:effectLst>
                  <a:outerShdw blurRad="38100" dist="38100" dir="2700000" algn="tl">
                    <a:srgbClr val="C0C0C0"/>
                  </a:outerShdw>
                </a:effectLst>
              </a:rPr>
            </a:br>
            <a:endParaRPr lang="en-US" sz="1200" b="1">
              <a:solidFill>
                <a:schemeClr val="bg1"/>
              </a:solidFill>
              <a:effectLst>
                <a:outerShdw blurRad="38100" dist="38100" dir="2700000" algn="tl">
                  <a:srgbClr val="C0C0C0"/>
                </a:outerShdw>
              </a:effectLst>
            </a:endParaRPr>
          </a:p>
        </p:txBody>
      </p:sp>
      <p:sp>
        <p:nvSpPr>
          <p:cNvPr id="7176" name="Text Box 8"/>
          <p:cNvSpPr txBox="1">
            <a:spLocks noChangeArrowheads="1"/>
          </p:cNvSpPr>
          <p:nvPr/>
        </p:nvSpPr>
        <p:spPr bwMode="auto">
          <a:xfrm>
            <a:off x="685800" y="2057400"/>
            <a:ext cx="8077200" cy="2677656"/>
          </a:xfrm>
          <a:prstGeom prst="rect">
            <a:avLst/>
          </a:prstGeom>
          <a:noFill/>
          <a:ln w="9525">
            <a:noFill/>
            <a:miter lim="800000"/>
            <a:headEnd/>
            <a:tailEnd/>
          </a:ln>
          <a:effectLst>
            <a:outerShdw dist="45791" dir="2021404" algn="ctr" rotWithShape="0">
              <a:schemeClr val="tx2"/>
            </a:outerShdw>
          </a:effectLst>
        </p:spPr>
        <p:txBody>
          <a:bodyPr>
            <a:spAutoFit/>
          </a:bodyPr>
          <a:lstStyle/>
          <a:p>
            <a:pPr>
              <a:buClr>
                <a:schemeClr val="bg1"/>
              </a:buClr>
              <a:buFont typeface="Wingdings" pitchFamily="2" charset="2"/>
              <a:buChar char="q"/>
              <a:defRPr/>
            </a:pPr>
            <a:r>
              <a:rPr lang="en-US" sz="2800" b="1" dirty="0">
                <a:effectLst>
                  <a:outerShdw blurRad="38100" dist="38100" dir="2700000" algn="tl">
                    <a:srgbClr val="C0C0C0"/>
                  </a:outerShdw>
                </a:effectLst>
              </a:rPr>
              <a:t>The church is characteristically </a:t>
            </a:r>
            <a:r>
              <a:rPr lang="en-US" sz="2800" b="1" dirty="0" err="1">
                <a:effectLst>
                  <a:outerShdw blurRad="38100" dist="38100" dir="2700000" algn="tl">
                    <a:srgbClr val="C0C0C0"/>
                  </a:outerShdw>
                </a:effectLst>
              </a:rPr>
              <a:t>Laodicean</a:t>
            </a:r>
            <a:r>
              <a:rPr lang="en-US" sz="2800" b="1" dirty="0">
                <a:effectLst>
                  <a:outerShdw blurRad="38100" dist="38100" dir="2700000" algn="tl">
                    <a:srgbClr val="C0C0C0"/>
                  </a:outerShdw>
                </a:effectLst>
              </a:rPr>
              <a:t>. She “must realize (her) obligation to carry the gospel of present truth to every creature” (</a:t>
            </a:r>
            <a:r>
              <a:rPr lang="en-US" sz="2800" b="1" i="1" dirty="0">
                <a:effectLst>
                  <a:outerShdw blurRad="38100" dist="38100" dir="2700000" algn="tl">
                    <a:srgbClr val="C0C0C0"/>
                  </a:outerShdw>
                </a:effectLst>
              </a:rPr>
              <a:t>Christian Service, </a:t>
            </a:r>
            <a:r>
              <a:rPr lang="en-US" sz="2800" b="1" dirty="0">
                <a:effectLst>
                  <a:outerShdw blurRad="38100" dist="38100" dir="2700000" algn="tl">
                    <a:srgbClr val="C0C0C0"/>
                  </a:outerShdw>
                </a:effectLst>
              </a:rPr>
              <a:t>p. 111) if she avoids being “spewed out.”</a:t>
            </a:r>
          </a:p>
          <a:p>
            <a:pPr>
              <a:buClr>
                <a:schemeClr val="bg1"/>
              </a:buClr>
              <a:buFont typeface="Wingdings" pitchFamily="2" charset="2"/>
              <a:buChar char="q"/>
              <a:defRPr/>
            </a:pPr>
            <a:endParaRPr lang="en-US" sz="2800" b="1" dirty="0">
              <a:solidFill>
                <a:srgbClr val="FFFF00"/>
              </a:solidFill>
            </a:endParaRPr>
          </a:p>
          <a:p>
            <a:pPr>
              <a:buClr>
                <a:schemeClr val="bg1"/>
              </a:buClr>
              <a:buFont typeface="Wingdings" pitchFamily="2" charset="2"/>
              <a:buChar char="q"/>
              <a:defRPr/>
            </a:pPr>
            <a:endParaRPr lang="en-US" sz="2800" b="1" dirty="0">
              <a:solidFill>
                <a:srgbClr val="00FFFF"/>
              </a:solidFill>
            </a:endParaRPr>
          </a:p>
        </p:txBody>
      </p:sp>
      <p:grpSp>
        <p:nvGrpSpPr>
          <p:cNvPr id="2" name="Group 131"/>
          <p:cNvGrpSpPr>
            <a:grpSpLocks/>
          </p:cNvGrpSpPr>
          <p:nvPr/>
        </p:nvGrpSpPr>
        <p:grpSpPr bwMode="auto">
          <a:xfrm>
            <a:off x="9022080" y="6248400"/>
            <a:ext cx="45719" cy="533400"/>
            <a:chOff x="4608" y="3936"/>
            <a:chExt cx="1104" cy="336"/>
          </a:xfrm>
        </p:grpSpPr>
        <p:sp>
          <p:nvSpPr>
            <p:cNvPr id="47112" name="Rectangle 132"/>
            <p:cNvSpPr>
              <a:spLocks noChangeArrowheads="1"/>
            </p:cNvSpPr>
            <p:nvPr/>
          </p:nvSpPr>
          <p:spPr bwMode="auto">
            <a:xfrm>
              <a:off x="4608" y="3936"/>
              <a:ext cx="1104" cy="336"/>
            </a:xfrm>
            <a:prstGeom prst="rect">
              <a:avLst/>
            </a:prstGeom>
            <a:solidFill>
              <a:schemeClr val="tx1"/>
            </a:solidFill>
            <a:ln w="9525">
              <a:solidFill>
                <a:schemeClr val="bg1"/>
              </a:solidFill>
              <a:miter lim="800000"/>
              <a:headEnd/>
              <a:tailEnd/>
            </a:ln>
          </p:spPr>
          <p:txBody>
            <a:bodyPr wrap="none" anchor="ctr"/>
            <a:lstStyle/>
            <a:p>
              <a:endParaRPr lang="en-PH"/>
            </a:p>
          </p:txBody>
        </p:sp>
        <p:grpSp>
          <p:nvGrpSpPr>
            <p:cNvPr id="3" name="Group 133"/>
            <p:cNvGrpSpPr>
              <a:grpSpLocks/>
            </p:cNvGrpSpPr>
            <p:nvPr/>
          </p:nvGrpSpPr>
          <p:grpSpPr bwMode="auto">
            <a:xfrm>
              <a:off x="4621" y="3936"/>
              <a:ext cx="1076" cy="336"/>
              <a:chOff x="384" y="288"/>
              <a:chExt cx="4080" cy="1440"/>
            </a:xfrm>
          </p:grpSpPr>
          <p:grpSp>
            <p:nvGrpSpPr>
              <p:cNvPr id="4" name="Group 134"/>
              <p:cNvGrpSpPr>
                <a:grpSpLocks/>
              </p:cNvGrpSpPr>
              <p:nvPr/>
            </p:nvGrpSpPr>
            <p:grpSpPr bwMode="auto">
              <a:xfrm>
                <a:off x="384" y="288"/>
                <a:ext cx="720" cy="1440"/>
                <a:chOff x="2400" y="1056"/>
                <a:chExt cx="1056" cy="2016"/>
              </a:xfrm>
            </p:grpSpPr>
            <p:grpSp>
              <p:nvGrpSpPr>
                <p:cNvPr id="5" name="Group 135"/>
                <p:cNvGrpSpPr>
                  <a:grpSpLocks/>
                </p:cNvGrpSpPr>
                <p:nvPr/>
              </p:nvGrpSpPr>
              <p:grpSpPr bwMode="auto">
                <a:xfrm rot="3338086">
                  <a:off x="2178" y="2171"/>
                  <a:ext cx="1157" cy="324"/>
                  <a:chOff x="3349" y="1725"/>
                  <a:chExt cx="1835" cy="716"/>
                </a:xfrm>
              </p:grpSpPr>
              <p:sp>
                <p:nvSpPr>
                  <p:cNvPr id="47132" name="Freeform 136"/>
                  <p:cNvSpPr>
                    <a:spLocks/>
                  </p:cNvSpPr>
                  <p:nvPr/>
                </p:nvSpPr>
                <p:spPr bwMode="auto">
                  <a:xfrm>
                    <a:off x="3349" y="1725"/>
                    <a:ext cx="1830" cy="716"/>
                  </a:xfrm>
                  <a:custGeom>
                    <a:avLst/>
                    <a:gdLst>
                      <a:gd name="T0" fmla="*/ 93 w 1830"/>
                      <a:gd name="T1" fmla="*/ 401 h 716"/>
                      <a:gd name="T2" fmla="*/ 383 w 1830"/>
                      <a:gd name="T3" fmla="*/ 589 h 716"/>
                      <a:gd name="T4" fmla="*/ 601 w 1830"/>
                      <a:gd name="T5" fmla="*/ 671 h 716"/>
                      <a:gd name="T6" fmla="*/ 869 w 1830"/>
                      <a:gd name="T7" fmla="*/ 711 h 716"/>
                      <a:gd name="T8" fmla="*/ 1079 w 1830"/>
                      <a:gd name="T9" fmla="*/ 703 h 716"/>
                      <a:gd name="T10" fmla="*/ 1247 w 1830"/>
                      <a:gd name="T11" fmla="*/ 667 h 716"/>
                      <a:gd name="T12" fmla="*/ 1419 w 1830"/>
                      <a:gd name="T13" fmla="*/ 605 h 716"/>
                      <a:gd name="T14" fmla="*/ 1567 w 1830"/>
                      <a:gd name="T15" fmla="*/ 527 h 716"/>
                      <a:gd name="T16" fmla="*/ 1783 w 1830"/>
                      <a:gd name="T17" fmla="*/ 355 h 716"/>
                      <a:gd name="T18" fmla="*/ 1829 w 1830"/>
                      <a:gd name="T19" fmla="*/ 245 h 716"/>
                      <a:gd name="T20" fmla="*/ 1787 w 1830"/>
                      <a:gd name="T21" fmla="*/ 195 h 716"/>
                      <a:gd name="T22" fmla="*/ 1739 w 1830"/>
                      <a:gd name="T23" fmla="*/ 147 h 716"/>
                      <a:gd name="T24" fmla="*/ 1645 w 1830"/>
                      <a:gd name="T25" fmla="*/ 107 h 716"/>
                      <a:gd name="T26" fmla="*/ 1527 w 1830"/>
                      <a:gd name="T27" fmla="*/ 71 h 716"/>
                      <a:gd name="T28" fmla="*/ 1327 w 1830"/>
                      <a:gd name="T29" fmla="*/ 31 h 716"/>
                      <a:gd name="T30" fmla="*/ 1019 w 1830"/>
                      <a:gd name="T31" fmla="*/ 3 h 716"/>
                      <a:gd name="T32" fmla="*/ 651 w 1830"/>
                      <a:gd name="T33" fmla="*/ 15 h 716"/>
                      <a:gd name="T34" fmla="*/ 371 w 1830"/>
                      <a:gd name="T35" fmla="*/ 59 h 716"/>
                      <a:gd name="T36" fmla="*/ 131 w 1830"/>
                      <a:gd name="T37" fmla="*/ 141 h 716"/>
                      <a:gd name="T38" fmla="*/ 67 w 1830"/>
                      <a:gd name="T39" fmla="*/ 179 h 716"/>
                      <a:gd name="T40" fmla="*/ 29 w 1830"/>
                      <a:gd name="T41" fmla="*/ 215 h 716"/>
                      <a:gd name="T42" fmla="*/ 11 w 1830"/>
                      <a:gd name="T43" fmla="*/ 289 h 716"/>
                      <a:gd name="T44" fmla="*/ 93 w 1830"/>
                      <a:gd name="T45" fmla="*/ 401 h 71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830"/>
                      <a:gd name="T70" fmla="*/ 0 h 716"/>
                      <a:gd name="T71" fmla="*/ 1830 w 1830"/>
                      <a:gd name="T72" fmla="*/ 716 h 71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830" h="716">
                        <a:moveTo>
                          <a:pt x="93" y="401"/>
                        </a:moveTo>
                        <a:cubicBezTo>
                          <a:pt x="155" y="451"/>
                          <a:pt x="298" y="544"/>
                          <a:pt x="383" y="589"/>
                        </a:cubicBezTo>
                        <a:cubicBezTo>
                          <a:pt x="468" y="634"/>
                          <a:pt x="520" y="651"/>
                          <a:pt x="601" y="671"/>
                        </a:cubicBezTo>
                        <a:cubicBezTo>
                          <a:pt x="682" y="691"/>
                          <a:pt x="789" y="706"/>
                          <a:pt x="869" y="711"/>
                        </a:cubicBezTo>
                        <a:cubicBezTo>
                          <a:pt x="949" y="716"/>
                          <a:pt x="1016" y="710"/>
                          <a:pt x="1079" y="703"/>
                        </a:cubicBezTo>
                        <a:cubicBezTo>
                          <a:pt x="1142" y="696"/>
                          <a:pt x="1190" y="683"/>
                          <a:pt x="1247" y="667"/>
                        </a:cubicBezTo>
                        <a:cubicBezTo>
                          <a:pt x="1304" y="651"/>
                          <a:pt x="1366" y="628"/>
                          <a:pt x="1419" y="605"/>
                        </a:cubicBezTo>
                        <a:cubicBezTo>
                          <a:pt x="1472" y="582"/>
                          <a:pt x="1506" y="569"/>
                          <a:pt x="1567" y="527"/>
                        </a:cubicBezTo>
                        <a:cubicBezTo>
                          <a:pt x="1628" y="485"/>
                          <a:pt x="1739" y="402"/>
                          <a:pt x="1783" y="355"/>
                        </a:cubicBezTo>
                        <a:cubicBezTo>
                          <a:pt x="1827" y="308"/>
                          <a:pt x="1828" y="272"/>
                          <a:pt x="1829" y="245"/>
                        </a:cubicBezTo>
                        <a:cubicBezTo>
                          <a:pt x="1830" y="218"/>
                          <a:pt x="1802" y="211"/>
                          <a:pt x="1787" y="195"/>
                        </a:cubicBezTo>
                        <a:cubicBezTo>
                          <a:pt x="1772" y="179"/>
                          <a:pt x="1763" y="162"/>
                          <a:pt x="1739" y="147"/>
                        </a:cubicBezTo>
                        <a:cubicBezTo>
                          <a:pt x="1715" y="132"/>
                          <a:pt x="1680" y="120"/>
                          <a:pt x="1645" y="107"/>
                        </a:cubicBezTo>
                        <a:cubicBezTo>
                          <a:pt x="1610" y="94"/>
                          <a:pt x="1580" y="84"/>
                          <a:pt x="1527" y="71"/>
                        </a:cubicBezTo>
                        <a:cubicBezTo>
                          <a:pt x="1474" y="58"/>
                          <a:pt x="1412" y="42"/>
                          <a:pt x="1327" y="31"/>
                        </a:cubicBezTo>
                        <a:cubicBezTo>
                          <a:pt x="1242" y="20"/>
                          <a:pt x="1132" y="6"/>
                          <a:pt x="1019" y="3"/>
                        </a:cubicBezTo>
                        <a:cubicBezTo>
                          <a:pt x="906" y="0"/>
                          <a:pt x="759" y="6"/>
                          <a:pt x="651" y="15"/>
                        </a:cubicBezTo>
                        <a:cubicBezTo>
                          <a:pt x="543" y="24"/>
                          <a:pt x="458" y="38"/>
                          <a:pt x="371" y="59"/>
                        </a:cubicBezTo>
                        <a:cubicBezTo>
                          <a:pt x="284" y="80"/>
                          <a:pt x="182" y="121"/>
                          <a:pt x="131" y="141"/>
                        </a:cubicBezTo>
                        <a:cubicBezTo>
                          <a:pt x="80" y="161"/>
                          <a:pt x="84" y="167"/>
                          <a:pt x="67" y="179"/>
                        </a:cubicBezTo>
                        <a:cubicBezTo>
                          <a:pt x="50" y="191"/>
                          <a:pt x="38" y="197"/>
                          <a:pt x="29" y="215"/>
                        </a:cubicBezTo>
                        <a:cubicBezTo>
                          <a:pt x="20" y="233"/>
                          <a:pt x="0" y="258"/>
                          <a:pt x="11" y="289"/>
                        </a:cubicBezTo>
                        <a:cubicBezTo>
                          <a:pt x="22" y="320"/>
                          <a:pt x="31" y="351"/>
                          <a:pt x="93" y="401"/>
                        </a:cubicBezTo>
                        <a:close/>
                      </a:path>
                    </a:pathLst>
                  </a:custGeom>
                  <a:solidFill>
                    <a:srgbClr val="FFCC00"/>
                  </a:solidFill>
                  <a:ln w="9525">
                    <a:solidFill>
                      <a:schemeClr val="tx1"/>
                    </a:solidFill>
                    <a:round/>
                    <a:headEnd/>
                    <a:tailEnd/>
                  </a:ln>
                </p:spPr>
                <p:txBody>
                  <a:bodyPr/>
                  <a:lstStyle/>
                  <a:p>
                    <a:endParaRPr lang="en-PH"/>
                  </a:p>
                </p:txBody>
              </p:sp>
              <p:sp>
                <p:nvSpPr>
                  <p:cNvPr id="47133" name="Oval 137"/>
                  <p:cNvSpPr>
                    <a:spLocks noChangeArrowheads="1"/>
                  </p:cNvSpPr>
                  <p:nvPr/>
                </p:nvSpPr>
                <p:spPr bwMode="auto">
                  <a:xfrm>
                    <a:off x="3360" y="1728"/>
                    <a:ext cx="1824" cy="528"/>
                  </a:xfrm>
                  <a:prstGeom prst="ellipse">
                    <a:avLst/>
                  </a:prstGeom>
                  <a:solidFill>
                    <a:srgbClr val="FFCC00"/>
                  </a:solidFill>
                  <a:ln w="9525">
                    <a:solidFill>
                      <a:schemeClr val="tx1"/>
                    </a:solidFill>
                    <a:round/>
                    <a:headEnd/>
                    <a:tailEnd/>
                  </a:ln>
                </p:spPr>
                <p:txBody>
                  <a:bodyPr wrap="none" anchor="ctr"/>
                  <a:lstStyle/>
                  <a:p>
                    <a:endParaRPr lang="en-PH"/>
                  </a:p>
                </p:txBody>
              </p:sp>
            </p:grpSp>
            <p:sp>
              <p:nvSpPr>
                <p:cNvPr id="47123" name="Freeform 138"/>
                <p:cNvSpPr>
                  <a:spLocks/>
                </p:cNvSpPr>
                <p:nvPr/>
              </p:nvSpPr>
              <p:spPr bwMode="auto">
                <a:xfrm>
                  <a:off x="2400" y="1056"/>
                  <a:ext cx="1043" cy="1552"/>
                </a:xfrm>
                <a:custGeom>
                  <a:avLst/>
                  <a:gdLst>
                    <a:gd name="T0" fmla="*/ 23 w 1543"/>
                    <a:gd name="T1" fmla="*/ 821 h 1914"/>
                    <a:gd name="T2" fmla="*/ 42 w 1543"/>
                    <a:gd name="T3" fmla="*/ 659 h 1914"/>
                    <a:gd name="T4" fmla="*/ 271 w 1543"/>
                    <a:gd name="T5" fmla="*/ 193 h 1914"/>
                    <a:gd name="T6" fmla="*/ 308 w 1543"/>
                    <a:gd name="T7" fmla="*/ 8 h 1914"/>
                    <a:gd name="T8" fmla="*/ 280 w 1543"/>
                    <a:gd name="T9" fmla="*/ 242 h 1914"/>
                    <a:gd name="T10" fmla="*/ 56 w 1543"/>
                    <a:gd name="T11" fmla="*/ 701 h 1914"/>
                    <a:gd name="T12" fmla="*/ 23 w 1543"/>
                    <a:gd name="T13" fmla="*/ 821 h 1914"/>
                    <a:gd name="T14" fmla="*/ 0 60000 65536"/>
                    <a:gd name="T15" fmla="*/ 0 60000 65536"/>
                    <a:gd name="T16" fmla="*/ 0 60000 65536"/>
                    <a:gd name="T17" fmla="*/ 0 60000 65536"/>
                    <a:gd name="T18" fmla="*/ 0 60000 65536"/>
                    <a:gd name="T19" fmla="*/ 0 60000 65536"/>
                    <a:gd name="T20" fmla="*/ 0 60000 65536"/>
                    <a:gd name="T21" fmla="*/ 0 w 1543"/>
                    <a:gd name="T22" fmla="*/ 0 h 1914"/>
                    <a:gd name="T23" fmla="*/ 1543 w 1543"/>
                    <a:gd name="T24" fmla="*/ 1914 h 19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43" h="1914">
                      <a:moveTo>
                        <a:pt x="110" y="1898"/>
                      </a:moveTo>
                      <a:cubicBezTo>
                        <a:pt x="98" y="1882"/>
                        <a:pt x="0" y="1768"/>
                        <a:pt x="198" y="1526"/>
                      </a:cubicBezTo>
                      <a:cubicBezTo>
                        <a:pt x="396" y="1284"/>
                        <a:pt x="1084" y="696"/>
                        <a:pt x="1297" y="445"/>
                      </a:cubicBezTo>
                      <a:cubicBezTo>
                        <a:pt x="1510" y="194"/>
                        <a:pt x="1466" y="0"/>
                        <a:pt x="1474" y="19"/>
                      </a:cubicBezTo>
                      <a:cubicBezTo>
                        <a:pt x="1482" y="38"/>
                        <a:pt x="1543" y="293"/>
                        <a:pt x="1342" y="560"/>
                      </a:cubicBezTo>
                      <a:cubicBezTo>
                        <a:pt x="1141" y="827"/>
                        <a:pt x="474" y="1400"/>
                        <a:pt x="269" y="1623"/>
                      </a:cubicBezTo>
                      <a:cubicBezTo>
                        <a:pt x="64" y="1846"/>
                        <a:pt x="122" y="1914"/>
                        <a:pt x="110" y="1898"/>
                      </a:cubicBezTo>
                      <a:close/>
                    </a:path>
                  </a:pathLst>
                </a:custGeom>
                <a:solidFill>
                  <a:srgbClr val="FFCC00"/>
                </a:solidFill>
                <a:ln w="9525">
                  <a:solidFill>
                    <a:schemeClr val="tx1"/>
                  </a:solidFill>
                  <a:round/>
                  <a:headEnd/>
                  <a:tailEnd/>
                </a:ln>
              </p:spPr>
              <p:txBody>
                <a:bodyPr/>
                <a:lstStyle/>
                <a:p>
                  <a:endParaRPr lang="en-PH"/>
                </a:p>
              </p:txBody>
            </p:sp>
            <p:sp>
              <p:nvSpPr>
                <p:cNvPr id="47124" name="Freeform 139"/>
                <p:cNvSpPr>
                  <a:spLocks/>
                </p:cNvSpPr>
                <p:nvPr/>
              </p:nvSpPr>
              <p:spPr bwMode="auto">
                <a:xfrm>
                  <a:off x="2453" y="1404"/>
                  <a:ext cx="985" cy="1442"/>
                </a:xfrm>
                <a:custGeom>
                  <a:avLst/>
                  <a:gdLst>
                    <a:gd name="T0" fmla="*/ 29 w 1457"/>
                    <a:gd name="T1" fmla="*/ 768 h 1779"/>
                    <a:gd name="T2" fmla="*/ 38 w 1457"/>
                    <a:gd name="T3" fmla="*/ 581 h 1779"/>
                    <a:gd name="T4" fmla="*/ 256 w 1457"/>
                    <a:gd name="T5" fmla="*/ 134 h 1779"/>
                    <a:gd name="T6" fmla="*/ 291 w 1457"/>
                    <a:gd name="T7" fmla="*/ 8 h 1779"/>
                    <a:gd name="T8" fmla="*/ 264 w 1457"/>
                    <a:gd name="T9" fmla="*/ 180 h 1779"/>
                    <a:gd name="T10" fmla="*/ 49 w 1457"/>
                    <a:gd name="T11" fmla="*/ 645 h 1779"/>
                    <a:gd name="T12" fmla="*/ 29 w 1457"/>
                    <a:gd name="T13" fmla="*/ 768 h 1779"/>
                    <a:gd name="T14" fmla="*/ 0 60000 65536"/>
                    <a:gd name="T15" fmla="*/ 0 60000 65536"/>
                    <a:gd name="T16" fmla="*/ 0 60000 65536"/>
                    <a:gd name="T17" fmla="*/ 0 60000 65536"/>
                    <a:gd name="T18" fmla="*/ 0 60000 65536"/>
                    <a:gd name="T19" fmla="*/ 0 60000 65536"/>
                    <a:gd name="T20" fmla="*/ 0 60000 65536"/>
                    <a:gd name="T21" fmla="*/ 0 w 1457"/>
                    <a:gd name="T22" fmla="*/ 0 h 1779"/>
                    <a:gd name="T23" fmla="*/ 1457 w 1457"/>
                    <a:gd name="T24" fmla="*/ 1779 h 177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57" h="1779">
                      <a:moveTo>
                        <a:pt x="138" y="1779"/>
                      </a:moveTo>
                      <a:cubicBezTo>
                        <a:pt x="131" y="1755"/>
                        <a:pt x="0" y="1592"/>
                        <a:pt x="182" y="1347"/>
                      </a:cubicBezTo>
                      <a:cubicBezTo>
                        <a:pt x="364" y="1102"/>
                        <a:pt x="1026" y="532"/>
                        <a:pt x="1228" y="310"/>
                      </a:cubicBezTo>
                      <a:cubicBezTo>
                        <a:pt x="1430" y="88"/>
                        <a:pt x="1390" y="0"/>
                        <a:pt x="1396" y="18"/>
                      </a:cubicBezTo>
                      <a:cubicBezTo>
                        <a:pt x="1402" y="36"/>
                        <a:pt x="1457" y="171"/>
                        <a:pt x="1264" y="417"/>
                      </a:cubicBezTo>
                      <a:cubicBezTo>
                        <a:pt x="1071" y="663"/>
                        <a:pt x="424" y="1268"/>
                        <a:pt x="236" y="1495"/>
                      </a:cubicBezTo>
                      <a:cubicBezTo>
                        <a:pt x="48" y="1722"/>
                        <a:pt x="158" y="1720"/>
                        <a:pt x="138" y="1779"/>
                      </a:cubicBezTo>
                      <a:close/>
                    </a:path>
                  </a:pathLst>
                </a:custGeom>
                <a:solidFill>
                  <a:srgbClr val="FFCC00"/>
                </a:solidFill>
                <a:ln w="9525">
                  <a:solidFill>
                    <a:schemeClr val="tx1"/>
                  </a:solidFill>
                  <a:round/>
                  <a:headEnd/>
                  <a:tailEnd/>
                </a:ln>
              </p:spPr>
              <p:txBody>
                <a:bodyPr/>
                <a:lstStyle/>
                <a:p>
                  <a:endParaRPr lang="en-PH"/>
                </a:p>
              </p:txBody>
            </p:sp>
            <p:sp>
              <p:nvSpPr>
                <p:cNvPr id="47125" name="Freeform 140"/>
                <p:cNvSpPr>
                  <a:spLocks/>
                </p:cNvSpPr>
                <p:nvPr/>
              </p:nvSpPr>
              <p:spPr bwMode="auto">
                <a:xfrm>
                  <a:off x="2527" y="1672"/>
                  <a:ext cx="929" cy="1400"/>
                </a:xfrm>
                <a:custGeom>
                  <a:avLst/>
                  <a:gdLst>
                    <a:gd name="T0" fmla="*/ 39 w 1376"/>
                    <a:gd name="T1" fmla="*/ 746 h 1727"/>
                    <a:gd name="T2" fmla="*/ 34 w 1376"/>
                    <a:gd name="T3" fmla="*/ 559 h 1727"/>
                    <a:gd name="T4" fmla="*/ 242 w 1376"/>
                    <a:gd name="T5" fmla="*/ 118 h 1727"/>
                    <a:gd name="T6" fmla="*/ 271 w 1376"/>
                    <a:gd name="T7" fmla="*/ 9 h 1727"/>
                    <a:gd name="T8" fmla="*/ 249 w 1376"/>
                    <a:gd name="T9" fmla="*/ 172 h 1727"/>
                    <a:gd name="T10" fmla="*/ 50 w 1376"/>
                    <a:gd name="T11" fmla="*/ 616 h 1727"/>
                    <a:gd name="T12" fmla="*/ 39 w 1376"/>
                    <a:gd name="T13" fmla="*/ 746 h 1727"/>
                    <a:gd name="T14" fmla="*/ 0 60000 65536"/>
                    <a:gd name="T15" fmla="*/ 0 60000 65536"/>
                    <a:gd name="T16" fmla="*/ 0 60000 65536"/>
                    <a:gd name="T17" fmla="*/ 0 60000 65536"/>
                    <a:gd name="T18" fmla="*/ 0 60000 65536"/>
                    <a:gd name="T19" fmla="*/ 0 60000 65536"/>
                    <a:gd name="T20" fmla="*/ 0 60000 65536"/>
                    <a:gd name="T21" fmla="*/ 0 w 1376"/>
                    <a:gd name="T22" fmla="*/ 0 h 1727"/>
                    <a:gd name="T23" fmla="*/ 1376 w 1376"/>
                    <a:gd name="T24" fmla="*/ 1727 h 17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76" h="1727">
                      <a:moveTo>
                        <a:pt x="189" y="1727"/>
                      </a:moveTo>
                      <a:cubicBezTo>
                        <a:pt x="176" y="1705"/>
                        <a:pt x="0" y="1535"/>
                        <a:pt x="162" y="1293"/>
                      </a:cubicBezTo>
                      <a:cubicBezTo>
                        <a:pt x="324" y="1051"/>
                        <a:pt x="973" y="486"/>
                        <a:pt x="1163" y="274"/>
                      </a:cubicBezTo>
                      <a:cubicBezTo>
                        <a:pt x="1353" y="62"/>
                        <a:pt x="1299" y="0"/>
                        <a:pt x="1305" y="21"/>
                      </a:cubicBezTo>
                      <a:cubicBezTo>
                        <a:pt x="1311" y="42"/>
                        <a:pt x="1376" y="164"/>
                        <a:pt x="1199" y="398"/>
                      </a:cubicBezTo>
                      <a:cubicBezTo>
                        <a:pt x="1022" y="632"/>
                        <a:pt x="410" y="1204"/>
                        <a:pt x="242" y="1426"/>
                      </a:cubicBezTo>
                      <a:cubicBezTo>
                        <a:pt x="74" y="1648"/>
                        <a:pt x="200" y="1664"/>
                        <a:pt x="189" y="1727"/>
                      </a:cubicBezTo>
                      <a:close/>
                    </a:path>
                  </a:pathLst>
                </a:custGeom>
                <a:solidFill>
                  <a:srgbClr val="FFCC00"/>
                </a:solidFill>
                <a:ln w="9525">
                  <a:solidFill>
                    <a:schemeClr val="tx1"/>
                  </a:solidFill>
                  <a:round/>
                  <a:headEnd/>
                  <a:tailEnd/>
                </a:ln>
              </p:spPr>
              <p:txBody>
                <a:bodyPr/>
                <a:lstStyle/>
                <a:p>
                  <a:endParaRPr lang="en-PH"/>
                </a:p>
              </p:txBody>
            </p:sp>
            <p:sp>
              <p:nvSpPr>
                <p:cNvPr id="47126" name="Freeform 141"/>
                <p:cNvSpPr>
                  <a:spLocks/>
                </p:cNvSpPr>
                <p:nvPr/>
              </p:nvSpPr>
              <p:spPr bwMode="auto">
                <a:xfrm>
                  <a:off x="2528" y="2049"/>
                  <a:ext cx="264" cy="315"/>
                </a:xfrm>
                <a:custGeom>
                  <a:avLst/>
                  <a:gdLst>
                    <a:gd name="T0" fmla="*/ 0 w 336"/>
                    <a:gd name="T1" fmla="*/ 91 h 428"/>
                    <a:gd name="T2" fmla="*/ 29 w 336"/>
                    <a:gd name="T3" fmla="*/ 126 h 428"/>
                    <a:gd name="T4" fmla="*/ 128 w 336"/>
                    <a:gd name="T5" fmla="*/ 31 h 428"/>
                    <a:gd name="T6" fmla="*/ 97 w 336"/>
                    <a:gd name="T7" fmla="*/ 0 h 428"/>
                    <a:gd name="T8" fmla="*/ 57 w 336"/>
                    <a:gd name="T9" fmla="*/ 40 h 428"/>
                    <a:gd name="T10" fmla="*/ 0 w 336"/>
                    <a:gd name="T11" fmla="*/ 91 h 428"/>
                    <a:gd name="T12" fmla="*/ 0 60000 65536"/>
                    <a:gd name="T13" fmla="*/ 0 60000 65536"/>
                    <a:gd name="T14" fmla="*/ 0 60000 65536"/>
                    <a:gd name="T15" fmla="*/ 0 60000 65536"/>
                    <a:gd name="T16" fmla="*/ 0 60000 65536"/>
                    <a:gd name="T17" fmla="*/ 0 60000 65536"/>
                    <a:gd name="T18" fmla="*/ 0 w 336"/>
                    <a:gd name="T19" fmla="*/ 0 h 428"/>
                    <a:gd name="T20" fmla="*/ 336 w 336"/>
                    <a:gd name="T21" fmla="*/ 428 h 428"/>
                  </a:gdLst>
                  <a:ahLst/>
                  <a:cxnLst>
                    <a:cxn ang="T12">
                      <a:pos x="T0" y="T1"/>
                    </a:cxn>
                    <a:cxn ang="T13">
                      <a:pos x="T2" y="T3"/>
                    </a:cxn>
                    <a:cxn ang="T14">
                      <a:pos x="T4" y="T5"/>
                    </a:cxn>
                    <a:cxn ang="T15">
                      <a:pos x="T6" y="T7"/>
                    </a:cxn>
                    <a:cxn ang="T16">
                      <a:pos x="T8" y="T9"/>
                    </a:cxn>
                    <a:cxn ang="T17">
                      <a:pos x="T10" y="T11"/>
                    </a:cxn>
                  </a:cxnLst>
                  <a:rect l="T18" t="T19" r="T20" b="T21"/>
                  <a:pathLst>
                    <a:path w="336" h="428">
                      <a:moveTo>
                        <a:pt x="0" y="312"/>
                      </a:moveTo>
                      <a:lnTo>
                        <a:pt x="76" y="428"/>
                      </a:lnTo>
                      <a:lnTo>
                        <a:pt x="336" y="104"/>
                      </a:lnTo>
                      <a:lnTo>
                        <a:pt x="252" y="0"/>
                      </a:lnTo>
                      <a:lnTo>
                        <a:pt x="151" y="136"/>
                      </a:lnTo>
                      <a:lnTo>
                        <a:pt x="0" y="312"/>
                      </a:lnTo>
                      <a:close/>
                    </a:path>
                  </a:pathLst>
                </a:custGeom>
                <a:solidFill>
                  <a:schemeClr val="tx1"/>
                </a:solidFill>
                <a:ln w="9525">
                  <a:solidFill>
                    <a:schemeClr val="tx1"/>
                  </a:solidFill>
                  <a:round/>
                  <a:headEnd/>
                  <a:tailEnd/>
                </a:ln>
              </p:spPr>
              <p:txBody>
                <a:bodyPr/>
                <a:lstStyle/>
                <a:p>
                  <a:endParaRPr lang="en-PH"/>
                </a:p>
              </p:txBody>
            </p:sp>
            <p:sp>
              <p:nvSpPr>
                <p:cNvPr id="47127" name="Freeform 142"/>
                <p:cNvSpPr>
                  <a:spLocks/>
                </p:cNvSpPr>
                <p:nvPr/>
              </p:nvSpPr>
              <p:spPr bwMode="auto">
                <a:xfrm>
                  <a:off x="2624" y="2173"/>
                  <a:ext cx="278" cy="333"/>
                </a:xfrm>
                <a:custGeom>
                  <a:avLst/>
                  <a:gdLst>
                    <a:gd name="T0" fmla="*/ 0 w 356"/>
                    <a:gd name="T1" fmla="*/ 100 h 452"/>
                    <a:gd name="T2" fmla="*/ 33 w 356"/>
                    <a:gd name="T3" fmla="*/ 133 h 452"/>
                    <a:gd name="T4" fmla="*/ 132 w 356"/>
                    <a:gd name="T5" fmla="*/ 32 h 452"/>
                    <a:gd name="T6" fmla="*/ 99 w 356"/>
                    <a:gd name="T7" fmla="*/ 0 h 452"/>
                    <a:gd name="T8" fmla="*/ 47 w 356"/>
                    <a:gd name="T9" fmla="*/ 52 h 452"/>
                    <a:gd name="T10" fmla="*/ 0 w 356"/>
                    <a:gd name="T11" fmla="*/ 100 h 452"/>
                    <a:gd name="T12" fmla="*/ 0 60000 65536"/>
                    <a:gd name="T13" fmla="*/ 0 60000 65536"/>
                    <a:gd name="T14" fmla="*/ 0 60000 65536"/>
                    <a:gd name="T15" fmla="*/ 0 60000 65536"/>
                    <a:gd name="T16" fmla="*/ 0 60000 65536"/>
                    <a:gd name="T17" fmla="*/ 0 60000 65536"/>
                    <a:gd name="T18" fmla="*/ 0 w 356"/>
                    <a:gd name="T19" fmla="*/ 0 h 452"/>
                    <a:gd name="T20" fmla="*/ 356 w 356"/>
                    <a:gd name="T21" fmla="*/ 452 h 452"/>
                  </a:gdLst>
                  <a:ahLst/>
                  <a:cxnLst>
                    <a:cxn ang="T12">
                      <a:pos x="T0" y="T1"/>
                    </a:cxn>
                    <a:cxn ang="T13">
                      <a:pos x="T2" y="T3"/>
                    </a:cxn>
                    <a:cxn ang="T14">
                      <a:pos x="T4" y="T5"/>
                    </a:cxn>
                    <a:cxn ang="T15">
                      <a:pos x="T6" y="T7"/>
                    </a:cxn>
                    <a:cxn ang="T16">
                      <a:pos x="T8" y="T9"/>
                    </a:cxn>
                    <a:cxn ang="T17">
                      <a:pos x="T10" y="T11"/>
                    </a:cxn>
                  </a:cxnLst>
                  <a:rect l="T18" t="T19" r="T20" b="T21"/>
                  <a:pathLst>
                    <a:path w="356" h="452">
                      <a:moveTo>
                        <a:pt x="0" y="340"/>
                      </a:moveTo>
                      <a:lnTo>
                        <a:pt x="88" y="452"/>
                      </a:lnTo>
                      <a:lnTo>
                        <a:pt x="356" y="108"/>
                      </a:lnTo>
                      <a:lnTo>
                        <a:pt x="268" y="0"/>
                      </a:lnTo>
                      <a:lnTo>
                        <a:pt x="127" y="175"/>
                      </a:lnTo>
                      <a:lnTo>
                        <a:pt x="0" y="340"/>
                      </a:lnTo>
                      <a:close/>
                    </a:path>
                  </a:pathLst>
                </a:custGeom>
                <a:solidFill>
                  <a:schemeClr val="tx1"/>
                </a:solidFill>
                <a:ln w="9525">
                  <a:solidFill>
                    <a:schemeClr val="tx1"/>
                  </a:solidFill>
                  <a:round/>
                  <a:headEnd/>
                  <a:tailEnd/>
                </a:ln>
              </p:spPr>
              <p:txBody>
                <a:bodyPr/>
                <a:lstStyle/>
                <a:p>
                  <a:endParaRPr lang="en-PH"/>
                </a:p>
              </p:txBody>
            </p:sp>
            <p:sp>
              <p:nvSpPr>
                <p:cNvPr id="47128" name="Freeform 143"/>
                <p:cNvSpPr>
                  <a:spLocks/>
                </p:cNvSpPr>
                <p:nvPr/>
              </p:nvSpPr>
              <p:spPr bwMode="auto">
                <a:xfrm>
                  <a:off x="2746" y="2325"/>
                  <a:ext cx="258" cy="314"/>
                </a:xfrm>
                <a:custGeom>
                  <a:avLst/>
                  <a:gdLst>
                    <a:gd name="T0" fmla="*/ 0 w 328"/>
                    <a:gd name="T1" fmla="*/ 95 h 426"/>
                    <a:gd name="T2" fmla="*/ 42 w 328"/>
                    <a:gd name="T3" fmla="*/ 125 h 426"/>
                    <a:gd name="T4" fmla="*/ 126 w 328"/>
                    <a:gd name="T5" fmla="*/ 38 h 426"/>
                    <a:gd name="T6" fmla="*/ 97 w 328"/>
                    <a:gd name="T7" fmla="*/ 0 h 426"/>
                    <a:gd name="T8" fmla="*/ 0 w 328"/>
                    <a:gd name="T9" fmla="*/ 95 h 426"/>
                    <a:gd name="T10" fmla="*/ 0 60000 65536"/>
                    <a:gd name="T11" fmla="*/ 0 60000 65536"/>
                    <a:gd name="T12" fmla="*/ 0 60000 65536"/>
                    <a:gd name="T13" fmla="*/ 0 60000 65536"/>
                    <a:gd name="T14" fmla="*/ 0 60000 65536"/>
                    <a:gd name="T15" fmla="*/ 0 w 328"/>
                    <a:gd name="T16" fmla="*/ 0 h 426"/>
                    <a:gd name="T17" fmla="*/ 328 w 328"/>
                    <a:gd name="T18" fmla="*/ 426 h 426"/>
                  </a:gdLst>
                  <a:ahLst/>
                  <a:cxnLst>
                    <a:cxn ang="T10">
                      <a:pos x="T0" y="T1"/>
                    </a:cxn>
                    <a:cxn ang="T11">
                      <a:pos x="T2" y="T3"/>
                    </a:cxn>
                    <a:cxn ang="T12">
                      <a:pos x="T4" y="T5"/>
                    </a:cxn>
                    <a:cxn ang="T13">
                      <a:pos x="T6" y="T7"/>
                    </a:cxn>
                    <a:cxn ang="T14">
                      <a:pos x="T8" y="T9"/>
                    </a:cxn>
                  </a:cxnLst>
                  <a:rect l="T15" t="T16" r="T17" b="T18"/>
                  <a:pathLst>
                    <a:path w="328" h="426">
                      <a:moveTo>
                        <a:pt x="0" y="322"/>
                      </a:moveTo>
                      <a:lnTo>
                        <a:pt x="108" y="426"/>
                      </a:lnTo>
                      <a:lnTo>
                        <a:pt x="328" y="130"/>
                      </a:lnTo>
                      <a:lnTo>
                        <a:pt x="253" y="0"/>
                      </a:lnTo>
                      <a:lnTo>
                        <a:pt x="0" y="322"/>
                      </a:lnTo>
                      <a:close/>
                    </a:path>
                  </a:pathLst>
                </a:custGeom>
                <a:solidFill>
                  <a:schemeClr val="tx1"/>
                </a:solidFill>
                <a:ln w="9525">
                  <a:solidFill>
                    <a:schemeClr val="tx1"/>
                  </a:solidFill>
                  <a:round/>
                  <a:headEnd/>
                  <a:tailEnd/>
                </a:ln>
              </p:spPr>
              <p:txBody>
                <a:bodyPr/>
                <a:lstStyle/>
                <a:p>
                  <a:endParaRPr lang="en-PH"/>
                </a:p>
              </p:txBody>
            </p:sp>
            <p:sp>
              <p:nvSpPr>
                <p:cNvPr id="47129" name="Freeform 144"/>
                <p:cNvSpPr>
                  <a:spLocks/>
                </p:cNvSpPr>
                <p:nvPr/>
              </p:nvSpPr>
              <p:spPr bwMode="auto">
                <a:xfrm>
                  <a:off x="2658" y="1973"/>
                  <a:ext cx="374" cy="489"/>
                </a:xfrm>
                <a:custGeom>
                  <a:avLst/>
                  <a:gdLst>
                    <a:gd name="T0" fmla="*/ 0 w 476"/>
                    <a:gd name="T1" fmla="*/ 0 h 664"/>
                    <a:gd name="T2" fmla="*/ 156 w 476"/>
                    <a:gd name="T3" fmla="*/ 43 h 664"/>
                    <a:gd name="T4" fmla="*/ 182 w 476"/>
                    <a:gd name="T5" fmla="*/ 195 h 664"/>
                    <a:gd name="T6" fmla="*/ 0 60000 65536"/>
                    <a:gd name="T7" fmla="*/ 0 60000 65536"/>
                    <a:gd name="T8" fmla="*/ 0 60000 65536"/>
                    <a:gd name="T9" fmla="*/ 0 w 476"/>
                    <a:gd name="T10" fmla="*/ 0 h 664"/>
                    <a:gd name="T11" fmla="*/ 476 w 476"/>
                    <a:gd name="T12" fmla="*/ 664 h 664"/>
                  </a:gdLst>
                  <a:ahLst/>
                  <a:cxnLst>
                    <a:cxn ang="T6">
                      <a:pos x="T0" y="T1"/>
                    </a:cxn>
                    <a:cxn ang="T7">
                      <a:pos x="T2" y="T3"/>
                    </a:cxn>
                    <a:cxn ang="T8">
                      <a:pos x="T4" y="T5"/>
                    </a:cxn>
                  </a:cxnLst>
                  <a:rect l="T9" t="T10" r="T11" b="T12"/>
                  <a:pathLst>
                    <a:path w="476" h="664">
                      <a:moveTo>
                        <a:pt x="0" y="0"/>
                      </a:moveTo>
                      <a:lnTo>
                        <a:pt x="409" y="145"/>
                      </a:lnTo>
                      <a:lnTo>
                        <a:pt x="476" y="664"/>
                      </a:lnTo>
                    </a:path>
                  </a:pathLst>
                </a:custGeom>
                <a:noFill/>
                <a:ln w="9525">
                  <a:solidFill>
                    <a:schemeClr val="tx1"/>
                  </a:solidFill>
                  <a:round/>
                  <a:headEnd/>
                  <a:tailEnd/>
                </a:ln>
              </p:spPr>
              <p:txBody>
                <a:bodyPr/>
                <a:lstStyle/>
                <a:p>
                  <a:endParaRPr lang="en-PH"/>
                </a:p>
              </p:txBody>
            </p:sp>
            <p:sp>
              <p:nvSpPr>
                <p:cNvPr id="47130" name="Freeform 145"/>
                <p:cNvSpPr>
                  <a:spLocks/>
                </p:cNvSpPr>
                <p:nvPr/>
              </p:nvSpPr>
              <p:spPr bwMode="auto">
                <a:xfrm>
                  <a:off x="2856" y="2023"/>
                  <a:ext cx="166" cy="198"/>
                </a:xfrm>
                <a:custGeom>
                  <a:avLst/>
                  <a:gdLst>
                    <a:gd name="T0" fmla="*/ 80 w 212"/>
                    <a:gd name="T1" fmla="*/ 0 h 269"/>
                    <a:gd name="T2" fmla="*/ 0 w 212"/>
                    <a:gd name="T3" fmla="*/ 79 h 269"/>
                    <a:gd name="T4" fmla="*/ 0 60000 65536"/>
                    <a:gd name="T5" fmla="*/ 0 60000 65536"/>
                    <a:gd name="T6" fmla="*/ 0 w 212"/>
                    <a:gd name="T7" fmla="*/ 0 h 269"/>
                    <a:gd name="T8" fmla="*/ 212 w 212"/>
                    <a:gd name="T9" fmla="*/ 269 h 269"/>
                  </a:gdLst>
                  <a:ahLst/>
                  <a:cxnLst>
                    <a:cxn ang="T4">
                      <a:pos x="T0" y="T1"/>
                    </a:cxn>
                    <a:cxn ang="T5">
                      <a:pos x="T2" y="T3"/>
                    </a:cxn>
                  </a:cxnLst>
                  <a:rect l="T6" t="T7" r="T8" b="T9"/>
                  <a:pathLst>
                    <a:path w="212" h="269">
                      <a:moveTo>
                        <a:pt x="212" y="0"/>
                      </a:moveTo>
                      <a:lnTo>
                        <a:pt x="0" y="269"/>
                      </a:lnTo>
                    </a:path>
                  </a:pathLst>
                </a:custGeom>
                <a:noFill/>
                <a:ln w="9525">
                  <a:solidFill>
                    <a:schemeClr val="tx1"/>
                  </a:solidFill>
                  <a:round/>
                  <a:headEnd type="none" w="med" len="med"/>
                  <a:tailEnd type="none" w="med" len="med"/>
                </a:ln>
              </p:spPr>
              <p:txBody>
                <a:bodyPr/>
                <a:lstStyle/>
                <a:p>
                  <a:endParaRPr lang="en-PH"/>
                </a:p>
              </p:txBody>
            </p:sp>
            <p:sp>
              <p:nvSpPr>
                <p:cNvPr id="47131" name="AutoShape 146"/>
                <p:cNvSpPr>
                  <a:spLocks noChangeArrowheads="1"/>
                </p:cNvSpPr>
                <p:nvPr/>
              </p:nvSpPr>
              <p:spPr bwMode="auto">
                <a:xfrm rot="2700000">
                  <a:off x="3032" y="1948"/>
                  <a:ext cx="39" cy="96"/>
                </a:xfrm>
                <a:prstGeom prst="roundRect">
                  <a:avLst>
                    <a:gd name="adj" fmla="val 16667"/>
                  </a:avLst>
                </a:prstGeom>
                <a:solidFill>
                  <a:schemeClr val="tx1"/>
                </a:solidFill>
                <a:ln w="9525">
                  <a:solidFill>
                    <a:schemeClr val="tx1"/>
                  </a:solidFill>
                  <a:round/>
                  <a:headEnd/>
                  <a:tailEnd/>
                </a:ln>
              </p:spPr>
              <p:txBody>
                <a:bodyPr wrap="none" anchor="ctr"/>
                <a:lstStyle/>
                <a:p>
                  <a:endParaRPr lang="en-PH"/>
                </a:p>
              </p:txBody>
            </p:sp>
          </p:grpSp>
          <p:grpSp>
            <p:nvGrpSpPr>
              <p:cNvPr id="6" name="Group 147"/>
              <p:cNvGrpSpPr>
                <a:grpSpLocks/>
              </p:cNvGrpSpPr>
              <p:nvPr/>
            </p:nvGrpSpPr>
            <p:grpSpPr bwMode="auto">
              <a:xfrm>
                <a:off x="1200" y="480"/>
                <a:ext cx="3264" cy="960"/>
                <a:chOff x="288" y="480"/>
                <a:chExt cx="3264" cy="960"/>
              </a:xfrm>
            </p:grpSpPr>
            <p:pic>
              <p:nvPicPr>
                <p:cNvPr id="47116" name="Picture 148" descr="earth-globe_world_070"/>
                <p:cNvPicPr>
                  <a:picLocks noChangeAspect="1" noChangeArrowheads="1" noCrop="1"/>
                </p:cNvPicPr>
                <p:nvPr/>
              </p:nvPicPr>
              <p:blipFill>
                <a:blip r:embed="rId2" cstate="print"/>
                <a:srcRect/>
                <a:stretch>
                  <a:fillRect/>
                </a:stretch>
              </p:blipFill>
              <p:spPr bwMode="auto">
                <a:xfrm>
                  <a:off x="1680" y="480"/>
                  <a:ext cx="528" cy="527"/>
                </a:xfrm>
                <a:prstGeom prst="rect">
                  <a:avLst/>
                </a:prstGeom>
                <a:noFill/>
                <a:ln w="9525">
                  <a:noFill/>
                  <a:miter lim="800000"/>
                  <a:headEnd/>
                  <a:tailEnd/>
                </a:ln>
              </p:spPr>
            </p:pic>
            <p:sp>
              <p:nvSpPr>
                <p:cNvPr id="47117" name="WordArt 149"/>
                <p:cNvSpPr>
                  <a:spLocks noChangeArrowheads="1" noChangeShapeType="1" noTextEdit="1"/>
                </p:cNvSpPr>
                <p:nvPr/>
              </p:nvSpPr>
              <p:spPr bwMode="auto">
                <a:xfrm>
                  <a:off x="288" y="576"/>
                  <a:ext cx="1392" cy="360"/>
                </a:xfrm>
                <a:prstGeom prst="rect">
                  <a:avLst/>
                </a:prstGeom>
              </p:spPr>
              <p:txBody>
                <a:bodyPr wrap="none" fromWordArt="1">
                  <a:prstTxWarp prst="textPlain">
                    <a:avLst>
                      <a:gd name="adj" fmla="val 50000"/>
                    </a:avLst>
                  </a:prstTxWarp>
                </a:bodyPr>
                <a:lstStyle/>
                <a:p>
                  <a:pPr algn="ctr"/>
                  <a:r>
                    <a:rPr lang="en-PH" sz="3600" b="1" i="1" kern="10">
                      <a:ln w="19050">
                        <a:noFill/>
                        <a:round/>
                        <a:headEnd/>
                        <a:tailEnd/>
                      </a:ln>
                      <a:solidFill>
                        <a:srgbClr val="FFCC00"/>
                      </a:solidFill>
                      <a:latin typeface="FrizQuaItcTEE"/>
                    </a:rPr>
                    <a:t>3ABN</a:t>
                  </a:r>
                </a:p>
              </p:txBody>
            </p:sp>
            <p:sp>
              <p:nvSpPr>
                <p:cNvPr id="47118" name="WordArt 150"/>
                <p:cNvSpPr>
                  <a:spLocks noChangeArrowheads="1" noChangeShapeType="1" noTextEdit="1"/>
                </p:cNvSpPr>
                <p:nvPr/>
              </p:nvSpPr>
              <p:spPr bwMode="auto">
                <a:xfrm>
                  <a:off x="2256" y="576"/>
                  <a:ext cx="1296" cy="336"/>
                </a:xfrm>
                <a:prstGeom prst="rect">
                  <a:avLst/>
                </a:prstGeom>
              </p:spPr>
              <p:txBody>
                <a:bodyPr wrap="none" fromWordArt="1">
                  <a:prstTxWarp prst="textPlain">
                    <a:avLst>
                      <a:gd name="adj" fmla="val 50000"/>
                    </a:avLst>
                  </a:prstTxWarp>
                </a:bodyPr>
                <a:lstStyle/>
                <a:p>
                  <a:pPr algn="ctr"/>
                  <a:r>
                    <a:rPr lang="en-PH" sz="3600" b="1" i="1" kern="10">
                      <a:ln w="19050">
                        <a:noFill/>
                        <a:round/>
                        <a:headEnd/>
                        <a:tailEnd/>
                      </a:ln>
                      <a:solidFill>
                        <a:srgbClr val="FFCC00"/>
                      </a:solidFill>
                      <a:latin typeface="FrizQuaItcTEE"/>
                    </a:rPr>
                    <a:t>YMVC</a:t>
                  </a:r>
                </a:p>
              </p:txBody>
            </p:sp>
            <p:sp>
              <p:nvSpPr>
                <p:cNvPr id="47119" name="WordArt 151"/>
                <p:cNvSpPr>
                  <a:spLocks noChangeArrowheads="1" noChangeShapeType="1" noTextEdit="1"/>
                </p:cNvSpPr>
                <p:nvPr/>
              </p:nvSpPr>
              <p:spPr bwMode="auto">
                <a:xfrm>
                  <a:off x="336" y="1008"/>
                  <a:ext cx="3168" cy="144"/>
                </a:xfrm>
                <a:prstGeom prst="rect">
                  <a:avLst/>
                </a:prstGeom>
              </p:spPr>
              <p:txBody>
                <a:bodyPr wrap="none" fromWordArt="1">
                  <a:prstTxWarp prst="textPlain">
                    <a:avLst>
                      <a:gd name="adj" fmla="val 50000"/>
                    </a:avLst>
                  </a:prstTxWarp>
                </a:bodyPr>
                <a:lstStyle/>
                <a:p>
                  <a:pPr algn="ctr"/>
                  <a:r>
                    <a:rPr lang="en-PH" sz="3600" b="1" kern="10">
                      <a:ln w="9525">
                        <a:noFill/>
                        <a:round/>
                        <a:headEnd/>
                        <a:tailEnd/>
                      </a:ln>
                      <a:gradFill rotWithShape="1">
                        <a:gsLst>
                          <a:gs pos="0">
                            <a:srgbClr val="FFCC00"/>
                          </a:gs>
                          <a:gs pos="100000">
                            <a:schemeClr val="bg1"/>
                          </a:gs>
                        </a:gsLst>
                        <a:lin ang="5400000" scaled="1"/>
                      </a:gradFill>
                      <a:latin typeface="Arial"/>
                      <a:cs typeface="Arial"/>
                    </a:rPr>
                    <a:t>Three Angels Broadcasting Network</a:t>
                  </a:r>
                </a:p>
              </p:txBody>
            </p:sp>
            <p:sp>
              <p:nvSpPr>
                <p:cNvPr id="47120" name="Rectangle 152"/>
                <p:cNvSpPr>
                  <a:spLocks noChangeArrowheads="1"/>
                </p:cNvSpPr>
                <p:nvPr/>
              </p:nvSpPr>
              <p:spPr bwMode="auto">
                <a:xfrm>
                  <a:off x="336" y="1200"/>
                  <a:ext cx="3120" cy="240"/>
                </a:xfrm>
                <a:prstGeom prst="rect">
                  <a:avLst/>
                </a:prstGeom>
                <a:gradFill rotWithShape="1">
                  <a:gsLst>
                    <a:gs pos="0">
                      <a:srgbClr val="FFCC00"/>
                    </a:gs>
                    <a:gs pos="100000">
                      <a:schemeClr val="bg1"/>
                    </a:gs>
                  </a:gsLst>
                  <a:lin ang="5400000" scaled="1"/>
                </a:gradFill>
                <a:ln w="9525">
                  <a:solidFill>
                    <a:srgbClr val="FFCC66"/>
                  </a:solidFill>
                  <a:miter lim="800000"/>
                  <a:headEnd/>
                  <a:tailEnd/>
                </a:ln>
              </p:spPr>
              <p:txBody>
                <a:bodyPr wrap="none" anchor="ctr"/>
                <a:lstStyle/>
                <a:p>
                  <a:endParaRPr lang="en-PH"/>
                </a:p>
              </p:txBody>
            </p:sp>
            <p:sp>
              <p:nvSpPr>
                <p:cNvPr id="47121" name="WordArt 153"/>
                <p:cNvSpPr>
                  <a:spLocks noChangeArrowheads="1" noChangeShapeType="1" noTextEdit="1"/>
                </p:cNvSpPr>
                <p:nvPr/>
              </p:nvSpPr>
              <p:spPr bwMode="auto">
                <a:xfrm>
                  <a:off x="384" y="1248"/>
                  <a:ext cx="3024" cy="144"/>
                </a:xfrm>
                <a:prstGeom prst="rect">
                  <a:avLst/>
                </a:prstGeom>
              </p:spPr>
              <p:txBody>
                <a:bodyPr wrap="none" fromWordArt="1">
                  <a:prstTxWarp prst="textPlain">
                    <a:avLst>
                      <a:gd name="adj" fmla="val 50000"/>
                    </a:avLst>
                  </a:prstTxWarp>
                </a:bodyPr>
                <a:lstStyle/>
                <a:p>
                  <a:pPr algn="ctr"/>
                  <a:r>
                    <a:rPr lang="en-PH" sz="3600" b="1" kern="10">
                      <a:ln w="9525">
                        <a:noFill/>
                        <a:round/>
                        <a:headEnd/>
                        <a:tailEnd/>
                      </a:ln>
                      <a:solidFill>
                        <a:srgbClr val="FFCC00"/>
                      </a:solidFill>
                      <a:latin typeface="Arial"/>
                      <a:cs typeface="Arial"/>
                    </a:rPr>
                    <a:t>YOUTH MEDIA VOLUNTERS CLUB</a:t>
                  </a:r>
                </a:p>
              </p:txBody>
            </p:sp>
          </p:grpSp>
        </p:grpSp>
      </p:grpSp>
      <p:grpSp>
        <p:nvGrpSpPr>
          <p:cNvPr id="7" name="Group 154"/>
          <p:cNvGrpSpPr>
            <a:grpSpLocks/>
          </p:cNvGrpSpPr>
          <p:nvPr/>
        </p:nvGrpSpPr>
        <p:grpSpPr bwMode="auto">
          <a:xfrm>
            <a:off x="7315200" y="5715000"/>
            <a:ext cx="1676400" cy="419100"/>
            <a:chOff x="528" y="864"/>
            <a:chExt cx="4320" cy="2424"/>
          </a:xfrm>
        </p:grpSpPr>
        <p:sp>
          <p:nvSpPr>
            <p:cNvPr id="47110" name="WordArt 155" descr="orchids1"/>
            <p:cNvSpPr>
              <a:spLocks noChangeArrowheads="1" noChangeShapeType="1" noTextEdit="1"/>
            </p:cNvSpPr>
            <p:nvPr/>
          </p:nvSpPr>
          <p:spPr bwMode="auto">
            <a:xfrm>
              <a:off x="528" y="864"/>
              <a:ext cx="1632" cy="864"/>
            </a:xfrm>
            <a:prstGeom prst="rect">
              <a:avLst/>
            </a:prstGeom>
          </p:spPr>
          <p:txBody>
            <a:bodyPr wrap="none" fromWordArt="1">
              <a:prstTxWarp prst="textPlain">
                <a:avLst>
                  <a:gd name="adj" fmla="val 50000"/>
                </a:avLst>
              </a:prstTxWarp>
            </a:bodyPr>
            <a:lstStyle/>
            <a:p>
              <a:pPr algn="ctr"/>
              <a:r>
                <a:rPr lang="en-PH" sz="3600" kern="10">
                  <a:ln w="19050">
                    <a:solidFill>
                      <a:srgbClr val="99CCFF"/>
                    </a:solidFill>
                    <a:round/>
                    <a:headEnd/>
                    <a:tailEnd/>
                  </a:ln>
                  <a:blipFill dpi="0" rotWithShape="1">
                    <a:blip r:embed="rId3"/>
                    <a:srcRect/>
                    <a:stretch>
                      <a:fillRect/>
                    </a:stretch>
                  </a:blipFill>
                  <a:effectLst>
                    <a:outerShdw dist="35921" dir="2700000" algn="ctr" rotWithShape="0">
                      <a:srgbClr val="990000"/>
                    </a:outerShdw>
                  </a:effectLst>
                  <a:latin typeface="Impact"/>
                </a:rPr>
                <a:t>THE</a:t>
              </a:r>
            </a:p>
          </p:txBody>
        </p:sp>
        <p:sp>
          <p:nvSpPr>
            <p:cNvPr id="47111" name="WordArt 156" descr="3abn banner"/>
            <p:cNvSpPr>
              <a:spLocks noChangeArrowheads="1" noChangeShapeType="1" noTextEdit="1"/>
            </p:cNvSpPr>
            <p:nvPr/>
          </p:nvSpPr>
          <p:spPr bwMode="auto">
            <a:xfrm>
              <a:off x="528" y="2352"/>
              <a:ext cx="4320" cy="936"/>
            </a:xfrm>
            <a:prstGeom prst="rect">
              <a:avLst/>
            </a:prstGeom>
          </p:spPr>
          <p:txBody>
            <a:bodyPr wrap="none" fromWordArt="1">
              <a:prstTxWarp prst="textPlain">
                <a:avLst>
                  <a:gd name="adj" fmla="val 50000"/>
                </a:avLst>
              </a:prstTxWarp>
            </a:bodyPr>
            <a:lstStyle/>
            <a:p>
              <a:pPr algn="ctr"/>
              <a:r>
                <a:rPr lang="en-PH" sz="3600" kern="10">
                  <a:ln w="19050">
                    <a:solidFill>
                      <a:srgbClr val="99CCFF"/>
                    </a:solidFill>
                    <a:round/>
                    <a:headEnd/>
                    <a:tailEnd/>
                  </a:ln>
                  <a:blipFill dpi="0" rotWithShape="1">
                    <a:blip r:embed="rId4"/>
                    <a:srcRect/>
                    <a:stretch>
                      <a:fillRect/>
                    </a:stretch>
                  </a:blipFill>
                  <a:effectLst>
                    <a:outerShdw dist="35921" dir="2700000" algn="ctr" rotWithShape="0">
                      <a:srgbClr val="990000"/>
                    </a:outerShdw>
                  </a:effectLst>
                  <a:latin typeface="Impact"/>
                </a:rPr>
                <a:t>CONCEPT</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nodeType="afterEffect">
                                  <p:stCondLst>
                                    <p:cond delay="0"/>
                                  </p:stCondLst>
                                  <p:childTnLst>
                                    <p:set>
                                      <p:cBhvr>
                                        <p:cTn id="6" dur="1" fill="hold">
                                          <p:stCondLst>
                                            <p:cond delay="0"/>
                                          </p:stCondLst>
                                        </p:cTn>
                                        <p:tgtEl>
                                          <p:spTgt spid="7176">
                                            <p:txEl>
                                              <p:pRg st="0" end="0"/>
                                            </p:txEl>
                                          </p:spTgt>
                                        </p:tgtEl>
                                        <p:attrNameLst>
                                          <p:attrName>style.visibility</p:attrName>
                                        </p:attrNameLst>
                                      </p:cBhvr>
                                      <p:to>
                                        <p:strVal val="visible"/>
                                      </p:to>
                                    </p:set>
                                    <p:animEffect transition="in" filter="fade">
                                      <p:cBhvr>
                                        <p:cTn id="7" dur="770" decel="100000"/>
                                        <p:tgtEl>
                                          <p:spTgt spid="7176">
                                            <p:txEl>
                                              <p:pRg st="0" end="0"/>
                                            </p:txEl>
                                          </p:spTgt>
                                        </p:tgtEl>
                                      </p:cBhvr>
                                    </p:animEffect>
                                    <p:animScale>
                                      <p:cBhvr>
                                        <p:cTn id="8" dur="770" decel="100000"/>
                                        <p:tgtEl>
                                          <p:spTgt spid="7176">
                                            <p:txEl>
                                              <p:pRg st="0" end="0"/>
                                            </p:txEl>
                                          </p:spTgt>
                                        </p:tgtEl>
                                      </p:cBhvr>
                                      <p:from x="10000" y="10000"/>
                                      <p:to x="200000" y="450000"/>
                                    </p:animScale>
                                    <p:animScale>
                                      <p:cBhvr>
                                        <p:cTn id="9" dur="1230" accel="100000" fill="hold">
                                          <p:stCondLst>
                                            <p:cond delay="770"/>
                                          </p:stCondLst>
                                        </p:cTn>
                                        <p:tgtEl>
                                          <p:spTgt spid="7176">
                                            <p:txEl>
                                              <p:pRg st="0" end="0"/>
                                            </p:txEl>
                                          </p:spTgt>
                                        </p:tgtEl>
                                      </p:cBhvr>
                                      <p:from x="200000" y="450000"/>
                                      <p:to x="100000" y="100000"/>
                                    </p:animScale>
                                    <p:set>
                                      <p:cBhvr>
                                        <p:cTn id="10" dur="770" fill="hold"/>
                                        <p:tgtEl>
                                          <p:spTgt spid="7176">
                                            <p:txEl>
                                              <p:pRg st="0" end="0"/>
                                            </p:txEl>
                                          </p:spTgt>
                                        </p:tgtEl>
                                        <p:attrNameLst>
                                          <p:attrName>ppt_x</p:attrName>
                                        </p:attrNameLst>
                                      </p:cBhvr>
                                      <p:to>
                                        <p:strVal val="(0.5)"/>
                                      </p:to>
                                    </p:set>
                                    <p:anim from="(0.5)" to="(#ppt_x)" calcmode="lin" valueType="num">
                                      <p:cBhvr>
                                        <p:cTn id="11" dur="1230" accel="100000" fill="hold">
                                          <p:stCondLst>
                                            <p:cond delay="770"/>
                                          </p:stCondLst>
                                        </p:cTn>
                                        <p:tgtEl>
                                          <p:spTgt spid="7176">
                                            <p:txEl>
                                              <p:pRg st="0" end="0"/>
                                            </p:txEl>
                                          </p:spTgt>
                                        </p:tgtEl>
                                        <p:attrNameLst>
                                          <p:attrName>ppt_x</p:attrName>
                                        </p:attrNameLst>
                                      </p:cBhvr>
                                    </p:anim>
                                    <p:set>
                                      <p:cBhvr>
                                        <p:cTn id="12" dur="770" fill="hold"/>
                                        <p:tgtEl>
                                          <p:spTgt spid="7176">
                                            <p:txEl>
                                              <p:pRg st="0" end="0"/>
                                            </p:txEl>
                                          </p:spTgt>
                                        </p:tgtEl>
                                        <p:attrNameLst>
                                          <p:attrName>ppt_y</p:attrName>
                                        </p:attrNameLst>
                                      </p:cBhvr>
                                      <p:to>
                                        <p:strVal val="(#ppt_y+0.4)"/>
                                      </p:to>
                                    </p:set>
                                    <p:anim from="(#ppt_y+0.4)" to="(#ppt_y)" calcmode="lin" valueType="num">
                                      <p:cBhvr>
                                        <p:cTn id="13" dur="1230" accel="100000" fill="hold">
                                          <p:stCondLst>
                                            <p:cond delay="770"/>
                                          </p:stCondLst>
                                        </p:cTn>
                                        <p:tgtEl>
                                          <p:spTgt spid="7176">
                                            <p:txEl>
                                              <p:pRg st="0" end="0"/>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4"/>
          <p:cNvSpPr txBox="1">
            <a:spLocks noChangeArrowheads="1"/>
          </p:cNvSpPr>
          <p:nvPr/>
        </p:nvSpPr>
        <p:spPr bwMode="auto">
          <a:xfrm>
            <a:off x="3581400" y="6019800"/>
            <a:ext cx="3962400" cy="639763"/>
          </a:xfrm>
          <a:prstGeom prst="rect">
            <a:avLst/>
          </a:prstGeom>
          <a:noFill/>
          <a:ln w="9525">
            <a:noFill/>
            <a:miter lim="800000"/>
            <a:headEnd/>
            <a:tailEnd/>
          </a:ln>
        </p:spPr>
        <p:txBody>
          <a:bodyPr>
            <a:spAutoFit/>
          </a:bodyPr>
          <a:lstStyle/>
          <a:p>
            <a:pPr algn="ctr">
              <a:spcBef>
                <a:spcPct val="50000"/>
              </a:spcBef>
            </a:pPr>
            <a:r>
              <a:rPr lang="en-US" sz="1200" b="1">
                <a:solidFill>
                  <a:schemeClr val="bg1"/>
                </a:solidFill>
              </a:rPr>
              <a:t>Grass Valley Seventh-day Adventist Church </a:t>
            </a:r>
            <a:br>
              <a:rPr lang="en-US" sz="1200" b="1">
                <a:solidFill>
                  <a:schemeClr val="bg1"/>
                </a:solidFill>
              </a:rPr>
            </a:br>
            <a:r>
              <a:rPr lang="en-US" sz="1200" b="1">
                <a:solidFill>
                  <a:schemeClr val="bg1"/>
                </a:solidFill>
              </a:rPr>
              <a:t>12889 Osborne Hill Road</a:t>
            </a:r>
            <a:br>
              <a:rPr lang="en-US" sz="1200" b="1">
                <a:solidFill>
                  <a:schemeClr val="bg1"/>
                </a:solidFill>
              </a:rPr>
            </a:br>
            <a:r>
              <a:rPr lang="en-US" sz="1200" b="1">
                <a:solidFill>
                  <a:schemeClr val="bg1"/>
                </a:solidFill>
              </a:rPr>
              <a:t>Grass Valley, CA 95945-8732</a:t>
            </a:r>
            <a:r>
              <a:rPr lang="en-US" sz="1200"/>
              <a:t> </a:t>
            </a:r>
          </a:p>
        </p:txBody>
      </p:sp>
      <p:sp>
        <p:nvSpPr>
          <p:cNvPr id="8198" name="Text Box 6"/>
          <p:cNvSpPr txBox="1">
            <a:spLocks noChangeArrowheads="1"/>
          </p:cNvSpPr>
          <p:nvPr/>
        </p:nvSpPr>
        <p:spPr bwMode="auto">
          <a:xfrm>
            <a:off x="990600" y="1524000"/>
            <a:ext cx="7543800" cy="4708981"/>
          </a:xfrm>
          <a:prstGeom prst="rect">
            <a:avLst/>
          </a:prstGeom>
          <a:noFill/>
          <a:ln w="9525">
            <a:noFill/>
            <a:miter lim="800000"/>
            <a:headEnd/>
            <a:tailEnd/>
          </a:ln>
          <a:effectLst>
            <a:outerShdw dist="45791" dir="2021404" algn="ctr" rotWithShape="0">
              <a:schemeClr val="tx2"/>
            </a:outerShdw>
          </a:effectLst>
        </p:spPr>
        <p:txBody>
          <a:bodyPr>
            <a:spAutoFit/>
          </a:bodyPr>
          <a:lstStyle/>
          <a:p>
            <a:pPr>
              <a:buClr>
                <a:schemeClr val="bg1"/>
              </a:buClr>
              <a:buFont typeface="Wingdings" pitchFamily="2" charset="2"/>
              <a:buChar char="q"/>
              <a:defRPr/>
            </a:pPr>
            <a:r>
              <a:rPr lang="en-US" sz="4000" b="1" dirty="0">
                <a:effectLst>
                  <a:outerShdw blurRad="38100" dist="38100" dir="2700000" algn="tl">
                    <a:srgbClr val="C0C0C0"/>
                  </a:outerShdw>
                </a:effectLst>
              </a:rPr>
              <a:t>The ministers and church </a:t>
            </a:r>
            <a:r>
              <a:rPr lang="en-US" sz="4000" b="1" dirty="0" smtClean="0">
                <a:effectLst>
                  <a:outerShdw blurRad="38100" dist="38100" dir="2700000" algn="tl">
                    <a:srgbClr val="C0C0C0"/>
                  </a:outerShdw>
                </a:effectLst>
              </a:rPr>
              <a:t>members should unite their efforts to proclaim the Lord’s message through any conceivable means because man is left with too little time to work.</a:t>
            </a:r>
          </a:p>
          <a:p>
            <a:pPr>
              <a:spcBef>
                <a:spcPct val="50000"/>
              </a:spcBef>
              <a:defRPr/>
            </a:pPr>
            <a:endParaRPr lang="en-US" sz="4000" dirty="0">
              <a:solidFill>
                <a:srgbClr val="FFFF00"/>
              </a:solidFill>
              <a:effectLst>
                <a:outerShdw blurRad="38100" dist="38100" dir="2700000" algn="tl">
                  <a:srgbClr val="C0C0C0"/>
                </a:outerShdw>
              </a:effectLst>
            </a:endParaRPr>
          </a:p>
        </p:txBody>
      </p:sp>
      <p:grpSp>
        <p:nvGrpSpPr>
          <p:cNvPr id="2" name="Group 88"/>
          <p:cNvGrpSpPr>
            <a:grpSpLocks/>
          </p:cNvGrpSpPr>
          <p:nvPr/>
        </p:nvGrpSpPr>
        <p:grpSpPr bwMode="auto">
          <a:xfrm>
            <a:off x="9022080" y="6248400"/>
            <a:ext cx="45719" cy="533400"/>
            <a:chOff x="4608" y="3936"/>
            <a:chExt cx="1104" cy="336"/>
          </a:xfrm>
        </p:grpSpPr>
        <p:sp>
          <p:nvSpPr>
            <p:cNvPr id="49160" name="Rectangle 89"/>
            <p:cNvSpPr>
              <a:spLocks noChangeArrowheads="1"/>
            </p:cNvSpPr>
            <p:nvPr/>
          </p:nvSpPr>
          <p:spPr bwMode="auto">
            <a:xfrm>
              <a:off x="4608" y="3936"/>
              <a:ext cx="1104" cy="336"/>
            </a:xfrm>
            <a:prstGeom prst="rect">
              <a:avLst/>
            </a:prstGeom>
            <a:solidFill>
              <a:schemeClr val="tx1"/>
            </a:solidFill>
            <a:ln w="9525">
              <a:solidFill>
                <a:schemeClr val="bg1"/>
              </a:solidFill>
              <a:miter lim="800000"/>
              <a:headEnd/>
              <a:tailEnd/>
            </a:ln>
          </p:spPr>
          <p:txBody>
            <a:bodyPr wrap="none" anchor="ctr"/>
            <a:lstStyle/>
            <a:p>
              <a:endParaRPr lang="en-PH"/>
            </a:p>
          </p:txBody>
        </p:sp>
        <p:grpSp>
          <p:nvGrpSpPr>
            <p:cNvPr id="3" name="Group 90"/>
            <p:cNvGrpSpPr>
              <a:grpSpLocks/>
            </p:cNvGrpSpPr>
            <p:nvPr/>
          </p:nvGrpSpPr>
          <p:grpSpPr bwMode="auto">
            <a:xfrm>
              <a:off x="4621" y="3936"/>
              <a:ext cx="1076" cy="336"/>
              <a:chOff x="384" y="288"/>
              <a:chExt cx="4080" cy="1440"/>
            </a:xfrm>
          </p:grpSpPr>
          <p:grpSp>
            <p:nvGrpSpPr>
              <p:cNvPr id="4" name="Group 91"/>
              <p:cNvGrpSpPr>
                <a:grpSpLocks/>
              </p:cNvGrpSpPr>
              <p:nvPr/>
            </p:nvGrpSpPr>
            <p:grpSpPr bwMode="auto">
              <a:xfrm>
                <a:off x="384" y="288"/>
                <a:ext cx="720" cy="1440"/>
                <a:chOff x="2400" y="1056"/>
                <a:chExt cx="1056" cy="2016"/>
              </a:xfrm>
            </p:grpSpPr>
            <p:grpSp>
              <p:nvGrpSpPr>
                <p:cNvPr id="5" name="Group 92"/>
                <p:cNvGrpSpPr>
                  <a:grpSpLocks/>
                </p:cNvGrpSpPr>
                <p:nvPr/>
              </p:nvGrpSpPr>
              <p:grpSpPr bwMode="auto">
                <a:xfrm rot="3338086">
                  <a:off x="2178" y="2171"/>
                  <a:ext cx="1157" cy="324"/>
                  <a:chOff x="3349" y="1725"/>
                  <a:chExt cx="1835" cy="716"/>
                </a:xfrm>
              </p:grpSpPr>
              <p:sp>
                <p:nvSpPr>
                  <p:cNvPr id="49180" name="Freeform 93"/>
                  <p:cNvSpPr>
                    <a:spLocks/>
                  </p:cNvSpPr>
                  <p:nvPr/>
                </p:nvSpPr>
                <p:spPr bwMode="auto">
                  <a:xfrm>
                    <a:off x="3349" y="1725"/>
                    <a:ext cx="1830" cy="716"/>
                  </a:xfrm>
                  <a:custGeom>
                    <a:avLst/>
                    <a:gdLst>
                      <a:gd name="T0" fmla="*/ 93 w 1830"/>
                      <a:gd name="T1" fmla="*/ 401 h 716"/>
                      <a:gd name="T2" fmla="*/ 383 w 1830"/>
                      <a:gd name="T3" fmla="*/ 589 h 716"/>
                      <a:gd name="T4" fmla="*/ 601 w 1830"/>
                      <a:gd name="T5" fmla="*/ 671 h 716"/>
                      <a:gd name="T6" fmla="*/ 869 w 1830"/>
                      <a:gd name="T7" fmla="*/ 711 h 716"/>
                      <a:gd name="T8" fmla="*/ 1079 w 1830"/>
                      <a:gd name="T9" fmla="*/ 703 h 716"/>
                      <a:gd name="T10" fmla="*/ 1247 w 1830"/>
                      <a:gd name="T11" fmla="*/ 667 h 716"/>
                      <a:gd name="T12" fmla="*/ 1419 w 1830"/>
                      <a:gd name="T13" fmla="*/ 605 h 716"/>
                      <a:gd name="T14" fmla="*/ 1567 w 1830"/>
                      <a:gd name="T15" fmla="*/ 527 h 716"/>
                      <a:gd name="T16" fmla="*/ 1783 w 1830"/>
                      <a:gd name="T17" fmla="*/ 355 h 716"/>
                      <a:gd name="T18" fmla="*/ 1829 w 1830"/>
                      <a:gd name="T19" fmla="*/ 245 h 716"/>
                      <a:gd name="T20" fmla="*/ 1787 w 1830"/>
                      <a:gd name="T21" fmla="*/ 195 h 716"/>
                      <a:gd name="T22" fmla="*/ 1739 w 1830"/>
                      <a:gd name="T23" fmla="*/ 147 h 716"/>
                      <a:gd name="T24" fmla="*/ 1645 w 1830"/>
                      <a:gd name="T25" fmla="*/ 107 h 716"/>
                      <a:gd name="T26" fmla="*/ 1527 w 1830"/>
                      <a:gd name="T27" fmla="*/ 71 h 716"/>
                      <a:gd name="T28" fmla="*/ 1327 w 1830"/>
                      <a:gd name="T29" fmla="*/ 31 h 716"/>
                      <a:gd name="T30" fmla="*/ 1019 w 1830"/>
                      <a:gd name="T31" fmla="*/ 3 h 716"/>
                      <a:gd name="T32" fmla="*/ 651 w 1830"/>
                      <a:gd name="T33" fmla="*/ 15 h 716"/>
                      <a:gd name="T34" fmla="*/ 371 w 1830"/>
                      <a:gd name="T35" fmla="*/ 59 h 716"/>
                      <a:gd name="T36" fmla="*/ 131 w 1830"/>
                      <a:gd name="T37" fmla="*/ 141 h 716"/>
                      <a:gd name="T38" fmla="*/ 67 w 1830"/>
                      <a:gd name="T39" fmla="*/ 179 h 716"/>
                      <a:gd name="T40" fmla="*/ 29 w 1830"/>
                      <a:gd name="T41" fmla="*/ 215 h 716"/>
                      <a:gd name="T42" fmla="*/ 11 w 1830"/>
                      <a:gd name="T43" fmla="*/ 289 h 716"/>
                      <a:gd name="T44" fmla="*/ 93 w 1830"/>
                      <a:gd name="T45" fmla="*/ 401 h 71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830"/>
                      <a:gd name="T70" fmla="*/ 0 h 716"/>
                      <a:gd name="T71" fmla="*/ 1830 w 1830"/>
                      <a:gd name="T72" fmla="*/ 716 h 71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830" h="716">
                        <a:moveTo>
                          <a:pt x="93" y="401"/>
                        </a:moveTo>
                        <a:cubicBezTo>
                          <a:pt x="155" y="451"/>
                          <a:pt x="298" y="544"/>
                          <a:pt x="383" y="589"/>
                        </a:cubicBezTo>
                        <a:cubicBezTo>
                          <a:pt x="468" y="634"/>
                          <a:pt x="520" y="651"/>
                          <a:pt x="601" y="671"/>
                        </a:cubicBezTo>
                        <a:cubicBezTo>
                          <a:pt x="682" y="691"/>
                          <a:pt x="789" y="706"/>
                          <a:pt x="869" y="711"/>
                        </a:cubicBezTo>
                        <a:cubicBezTo>
                          <a:pt x="949" y="716"/>
                          <a:pt x="1016" y="710"/>
                          <a:pt x="1079" y="703"/>
                        </a:cubicBezTo>
                        <a:cubicBezTo>
                          <a:pt x="1142" y="696"/>
                          <a:pt x="1190" y="683"/>
                          <a:pt x="1247" y="667"/>
                        </a:cubicBezTo>
                        <a:cubicBezTo>
                          <a:pt x="1304" y="651"/>
                          <a:pt x="1366" y="628"/>
                          <a:pt x="1419" y="605"/>
                        </a:cubicBezTo>
                        <a:cubicBezTo>
                          <a:pt x="1472" y="582"/>
                          <a:pt x="1506" y="569"/>
                          <a:pt x="1567" y="527"/>
                        </a:cubicBezTo>
                        <a:cubicBezTo>
                          <a:pt x="1628" y="485"/>
                          <a:pt x="1739" y="402"/>
                          <a:pt x="1783" y="355"/>
                        </a:cubicBezTo>
                        <a:cubicBezTo>
                          <a:pt x="1827" y="308"/>
                          <a:pt x="1828" y="272"/>
                          <a:pt x="1829" y="245"/>
                        </a:cubicBezTo>
                        <a:cubicBezTo>
                          <a:pt x="1830" y="218"/>
                          <a:pt x="1802" y="211"/>
                          <a:pt x="1787" y="195"/>
                        </a:cubicBezTo>
                        <a:cubicBezTo>
                          <a:pt x="1772" y="179"/>
                          <a:pt x="1763" y="162"/>
                          <a:pt x="1739" y="147"/>
                        </a:cubicBezTo>
                        <a:cubicBezTo>
                          <a:pt x="1715" y="132"/>
                          <a:pt x="1680" y="120"/>
                          <a:pt x="1645" y="107"/>
                        </a:cubicBezTo>
                        <a:cubicBezTo>
                          <a:pt x="1610" y="94"/>
                          <a:pt x="1580" y="84"/>
                          <a:pt x="1527" y="71"/>
                        </a:cubicBezTo>
                        <a:cubicBezTo>
                          <a:pt x="1474" y="58"/>
                          <a:pt x="1412" y="42"/>
                          <a:pt x="1327" y="31"/>
                        </a:cubicBezTo>
                        <a:cubicBezTo>
                          <a:pt x="1242" y="20"/>
                          <a:pt x="1132" y="6"/>
                          <a:pt x="1019" y="3"/>
                        </a:cubicBezTo>
                        <a:cubicBezTo>
                          <a:pt x="906" y="0"/>
                          <a:pt x="759" y="6"/>
                          <a:pt x="651" y="15"/>
                        </a:cubicBezTo>
                        <a:cubicBezTo>
                          <a:pt x="543" y="24"/>
                          <a:pt x="458" y="38"/>
                          <a:pt x="371" y="59"/>
                        </a:cubicBezTo>
                        <a:cubicBezTo>
                          <a:pt x="284" y="80"/>
                          <a:pt x="182" y="121"/>
                          <a:pt x="131" y="141"/>
                        </a:cubicBezTo>
                        <a:cubicBezTo>
                          <a:pt x="80" y="161"/>
                          <a:pt x="84" y="167"/>
                          <a:pt x="67" y="179"/>
                        </a:cubicBezTo>
                        <a:cubicBezTo>
                          <a:pt x="50" y="191"/>
                          <a:pt x="38" y="197"/>
                          <a:pt x="29" y="215"/>
                        </a:cubicBezTo>
                        <a:cubicBezTo>
                          <a:pt x="20" y="233"/>
                          <a:pt x="0" y="258"/>
                          <a:pt x="11" y="289"/>
                        </a:cubicBezTo>
                        <a:cubicBezTo>
                          <a:pt x="22" y="320"/>
                          <a:pt x="31" y="351"/>
                          <a:pt x="93" y="401"/>
                        </a:cubicBezTo>
                        <a:close/>
                      </a:path>
                    </a:pathLst>
                  </a:custGeom>
                  <a:solidFill>
                    <a:srgbClr val="FFCC00"/>
                  </a:solidFill>
                  <a:ln w="9525">
                    <a:solidFill>
                      <a:schemeClr val="tx1"/>
                    </a:solidFill>
                    <a:round/>
                    <a:headEnd/>
                    <a:tailEnd/>
                  </a:ln>
                </p:spPr>
                <p:txBody>
                  <a:bodyPr/>
                  <a:lstStyle/>
                  <a:p>
                    <a:endParaRPr lang="en-PH"/>
                  </a:p>
                </p:txBody>
              </p:sp>
              <p:sp>
                <p:nvSpPr>
                  <p:cNvPr id="49181" name="Oval 94"/>
                  <p:cNvSpPr>
                    <a:spLocks noChangeArrowheads="1"/>
                  </p:cNvSpPr>
                  <p:nvPr/>
                </p:nvSpPr>
                <p:spPr bwMode="auto">
                  <a:xfrm>
                    <a:off x="3360" y="1728"/>
                    <a:ext cx="1824" cy="528"/>
                  </a:xfrm>
                  <a:prstGeom prst="ellipse">
                    <a:avLst/>
                  </a:prstGeom>
                  <a:solidFill>
                    <a:srgbClr val="FFCC00"/>
                  </a:solidFill>
                  <a:ln w="9525">
                    <a:solidFill>
                      <a:schemeClr val="tx1"/>
                    </a:solidFill>
                    <a:round/>
                    <a:headEnd/>
                    <a:tailEnd/>
                  </a:ln>
                </p:spPr>
                <p:txBody>
                  <a:bodyPr wrap="none" anchor="ctr"/>
                  <a:lstStyle/>
                  <a:p>
                    <a:endParaRPr lang="en-PH"/>
                  </a:p>
                </p:txBody>
              </p:sp>
            </p:grpSp>
            <p:sp>
              <p:nvSpPr>
                <p:cNvPr id="49171" name="Freeform 95"/>
                <p:cNvSpPr>
                  <a:spLocks/>
                </p:cNvSpPr>
                <p:nvPr/>
              </p:nvSpPr>
              <p:spPr bwMode="auto">
                <a:xfrm>
                  <a:off x="2400" y="1056"/>
                  <a:ext cx="1043" cy="1552"/>
                </a:xfrm>
                <a:custGeom>
                  <a:avLst/>
                  <a:gdLst>
                    <a:gd name="T0" fmla="*/ 23 w 1543"/>
                    <a:gd name="T1" fmla="*/ 821 h 1914"/>
                    <a:gd name="T2" fmla="*/ 42 w 1543"/>
                    <a:gd name="T3" fmla="*/ 659 h 1914"/>
                    <a:gd name="T4" fmla="*/ 271 w 1543"/>
                    <a:gd name="T5" fmla="*/ 193 h 1914"/>
                    <a:gd name="T6" fmla="*/ 308 w 1543"/>
                    <a:gd name="T7" fmla="*/ 8 h 1914"/>
                    <a:gd name="T8" fmla="*/ 280 w 1543"/>
                    <a:gd name="T9" fmla="*/ 242 h 1914"/>
                    <a:gd name="T10" fmla="*/ 56 w 1543"/>
                    <a:gd name="T11" fmla="*/ 701 h 1914"/>
                    <a:gd name="T12" fmla="*/ 23 w 1543"/>
                    <a:gd name="T13" fmla="*/ 821 h 1914"/>
                    <a:gd name="T14" fmla="*/ 0 60000 65536"/>
                    <a:gd name="T15" fmla="*/ 0 60000 65536"/>
                    <a:gd name="T16" fmla="*/ 0 60000 65536"/>
                    <a:gd name="T17" fmla="*/ 0 60000 65536"/>
                    <a:gd name="T18" fmla="*/ 0 60000 65536"/>
                    <a:gd name="T19" fmla="*/ 0 60000 65536"/>
                    <a:gd name="T20" fmla="*/ 0 60000 65536"/>
                    <a:gd name="T21" fmla="*/ 0 w 1543"/>
                    <a:gd name="T22" fmla="*/ 0 h 1914"/>
                    <a:gd name="T23" fmla="*/ 1543 w 1543"/>
                    <a:gd name="T24" fmla="*/ 1914 h 19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43" h="1914">
                      <a:moveTo>
                        <a:pt x="110" y="1898"/>
                      </a:moveTo>
                      <a:cubicBezTo>
                        <a:pt x="98" y="1882"/>
                        <a:pt x="0" y="1768"/>
                        <a:pt x="198" y="1526"/>
                      </a:cubicBezTo>
                      <a:cubicBezTo>
                        <a:pt x="396" y="1284"/>
                        <a:pt x="1084" y="696"/>
                        <a:pt x="1297" y="445"/>
                      </a:cubicBezTo>
                      <a:cubicBezTo>
                        <a:pt x="1510" y="194"/>
                        <a:pt x="1466" y="0"/>
                        <a:pt x="1474" y="19"/>
                      </a:cubicBezTo>
                      <a:cubicBezTo>
                        <a:pt x="1482" y="38"/>
                        <a:pt x="1543" y="293"/>
                        <a:pt x="1342" y="560"/>
                      </a:cubicBezTo>
                      <a:cubicBezTo>
                        <a:pt x="1141" y="827"/>
                        <a:pt x="474" y="1400"/>
                        <a:pt x="269" y="1623"/>
                      </a:cubicBezTo>
                      <a:cubicBezTo>
                        <a:pt x="64" y="1846"/>
                        <a:pt x="122" y="1914"/>
                        <a:pt x="110" y="1898"/>
                      </a:cubicBezTo>
                      <a:close/>
                    </a:path>
                  </a:pathLst>
                </a:custGeom>
                <a:solidFill>
                  <a:srgbClr val="FFCC00"/>
                </a:solidFill>
                <a:ln w="9525">
                  <a:solidFill>
                    <a:schemeClr val="tx1"/>
                  </a:solidFill>
                  <a:round/>
                  <a:headEnd/>
                  <a:tailEnd/>
                </a:ln>
              </p:spPr>
              <p:txBody>
                <a:bodyPr/>
                <a:lstStyle/>
                <a:p>
                  <a:endParaRPr lang="en-PH"/>
                </a:p>
              </p:txBody>
            </p:sp>
            <p:sp>
              <p:nvSpPr>
                <p:cNvPr id="49172" name="Freeform 96"/>
                <p:cNvSpPr>
                  <a:spLocks/>
                </p:cNvSpPr>
                <p:nvPr/>
              </p:nvSpPr>
              <p:spPr bwMode="auto">
                <a:xfrm>
                  <a:off x="2453" y="1404"/>
                  <a:ext cx="985" cy="1442"/>
                </a:xfrm>
                <a:custGeom>
                  <a:avLst/>
                  <a:gdLst>
                    <a:gd name="T0" fmla="*/ 29 w 1457"/>
                    <a:gd name="T1" fmla="*/ 768 h 1779"/>
                    <a:gd name="T2" fmla="*/ 38 w 1457"/>
                    <a:gd name="T3" fmla="*/ 581 h 1779"/>
                    <a:gd name="T4" fmla="*/ 256 w 1457"/>
                    <a:gd name="T5" fmla="*/ 134 h 1779"/>
                    <a:gd name="T6" fmla="*/ 291 w 1457"/>
                    <a:gd name="T7" fmla="*/ 8 h 1779"/>
                    <a:gd name="T8" fmla="*/ 264 w 1457"/>
                    <a:gd name="T9" fmla="*/ 180 h 1779"/>
                    <a:gd name="T10" fmla="*/ 49 w 1457"/>
                    <a:gd name="T11" fmla="*/ 645 h 1779"/>
                    <a:gd name="T12" fmla="*/ 29 w 1457"/>
                    <a:gd name="T13" fmla="*/ 768 h 1779"/>
                    <a:gd name="T14" fmla="*/ 0 60000 65536"/>
                    <a:gd name="T15" fmla="*/ 0 60000 65536"/>
                    <a:gd name="T16" fmla="*/ 0 60000 65536"/>
                    <a:gd name="T17" fmla="*/ 0 60000 65536"/>
                    <a:gd name="T18" fmla="*/ 0 60000 65536"/>
                    <a:gd name="T19" fmla="*/ 0 60000 65536"/>
                    <a:gd name="T20" fmla="*/ 0 60000 65536"/>
                    <a:gd name="T21" fmla="*/ 0 w 1457"/>
                    <a:gd name="T22" fmla="*/ 0 h 1779"/>
                    <a:gd name="T23" fmla="*/ 1457 w 1457"/>
                    <a:gd name="T24" fmla="*/ 1779 h 177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57" h="1779">
                      <a:moveTo>
                        <a:pt x="138" y="1779"/>
                      </a:moveTo>
                      <a:cubicBezTo>
                        <a:pt x="131" y="1755"/>
                        <a:pt x="0" y="1592"/>
                        <a:pt x="182" y="1347"/>
                      </a:cubicBezTo>
                      <a:cubicBezTo>
                        <a:pt x="364" y="1102"/>
                        <a:pt x="1026" y="532"/>
                        <a:pt x="1228" y="310"/>
                      </a:cubicBezTo>
                      <a:cubicBezTo>
                        <a:pt x="1430" y="88"/>
                        <a:pt x="1390" y="0"/>
                        <a:pt x="1396" y="18"/>
                      </a:cubicBezTo>
                      <a:cubicBezTo>
                        <a:pt x="1402" y="36"/>
                        <a:pt x="1457" y="171"/>
                        <a:pt x="1264" y="417"/>
                      </a:cubicBezTo>
                      <a:cubicBezTo>
                        <a:pt x="1071" y="663"/>
                        <a:pt x="424" y="1268"/>
                        <a:pt x="236" y="1495"/>
                      </a:cubicBezTo>
                      <a:cubicBezTo>
                        <a:pt x="48" y="1722"/>
                        <a:pt x="158" y="1720"/>
                        <a:pt x="138" y="1779"/>
                      </a:cubicBezTo>
                      <a:close/>
                    </a:path>
                  </a:pathLst>
                </a:custGeom>
                <a:solidFill>
                  <a:srgbClr val="FFCC00"/>
                </a:solidFill>
                <a:ln w="9525">
                  <a:solidFill>
                    <a:schemeClr val="tx1"/>
                  </a:solidFill>
                  <a:round/>
                  <a:headEnd/>
                  <a:tailEnd/>
                </a:ln>
              </p:spPr>
              <p:txBody>
                <a:bodyPr/>
                <a:lstStyle/>
                <a:p>
                  <a:endParaRPr lang="en-PH"/>
                </a:p>
              </p:txBody>
            </p:sp>
            <p:sp>
              <p:nvSpPr>
                <p:cNvPr id="49173" name="Freeform 97"/>
                <p:cNvSpPr>
                  <a:spLocks/>
                </p:cNvSpPr>
                <p:nvPr/>
              </p:nvSpPr>
              <p:spPr bwMode="auto">
                <a:xfrm>
                  <a:off x="2527" y="1672"/>
                  <a:ext cx="929" cy="1400"/>
                </a:xfrm>
                <a:custGeom>
                  <a:avLst/>
                  <a:gdLst>
                    <a:gd name="T0" fmla="*/ 39 w 1376"/>
                    <a:gd name="T1" fmla="*/ 746 h 1727"/>
                    <a:gd name="T2" fmla="*/ 34 w 1376"/>
                    <a:gd name="T3" fmla="*/ 559 h 1727"/>
                    <a:gd name="T4" fmla="*/ 242 w 1376"/>
                    <a:gd name="T5" fmla="*/ 118 h 1727"/>
                    <a:gd name="T6" fmla="*/ 271 w 1376"/>
                    <a:gd name="T7" fmla="*/ 9 h 1727"/>
                    <a:gd name="T8" fmla="*/ 249 w 1376"/>
                    <a:gd name="T9" fmla="*/ 172 h 1727"/>
                    <a:gd name="T10" fmla="*/ 50 w 1376"/>
                    <a:gd name="T11" fmla="*/ 616 h 1727"/>
                    <a:gd name="T12" fmla="*/ 39 w 1376"/>
                    <a:gd name="T13" fmla="*/ 746 h 1727"/>
                    <a:gd name="T14" fmla="*/ 0 60000 65536"/>
                    <a:gd name="T15" fmla="*/ 0 60000 65536"/>
                    <a:gd name="T16" fmla="*/ 0 60000 65536"/>
                    <a:gd name="T17" fmla="*/ 0 60000 65536"/>
                    <a:gd name="T18" fmla="*/ 0 60000 65536"/>
                    <a:gd name="T19" fmla="*/ 0 60000 65536"/>
                    <a:gd name="T20" fmla="*/ 0 60000 65536"/>
                    <a:gd name="T21" fmla="*/ 0 w 1376"/>
                    <a:gd name="T22" fmla="*/ 0 h 1727"/>
                    <a:gd name="T23" fmla="*/ 1376 w 1376"/>
                    <a:gd name="T24" fmla="*/ 1727 h 17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76" h="1727">
                      <a:moveTo>
                        <a:pt x="189" y="1727"/>
                      </a:moveTo>
                      <a:cubicBezTo>
                        <a:pt x="176" y="1705"/>
                        <a:pt x="0" y="1535"/>
                        <a:pt x="162" y="1293"/>
                      </a:cubicBezTo>
                      <a:cubicBezTo>
                        <a:pt x="324" y="1051"/>
                        <a:pt x="973" y="486"/>
                        <a:pt x="1163" y="274"/>
                      </a:cubicBezTo>
                      <a:cubicBezTo>
                        <a:pt x="1353" y="62"/>
                        <a:pt x="1299" y="0"/>
                        <a:pt x="1305" y="21"/>
                      </a:cubicBezTo>
                      <a:cubicBezTo>
                        <a:pt x="1311" y="42"/>
                        <a:pt x="1376" y="164"/>
                        <a:pt x="1199" y="398"/>
                      </a:cubicBezTo>
                      <a:cubicBezTo>
                        <a:pt x="1022" y="632"/>
                        <a:pt x="410" y="1204"/>
                        <a:pt x="242" y="1426"/>
                      </a:cubicBezTo>
                      <a:cubicBezTo>
                        <a:pt x="74" y="1648"/>
                        <a:pt x="200" y="1664"/>
                        <a:pt x="189" y="1727"/>
                      </a:cubicBezTo>
                      <a:close/>
                    </a:path>
                  </a:pathLst>
                </a:custGeom>
                <a:solidFill>
                  <a:srgbClr val="FFCC00"/>
                </a:solidFill>
                <a:ln w="9525">
                  <a:solidFill>
                    <a:schemeClr val="tx1"/>
                  </a:solidFill>
                  <a:round/>
                  <a:headEnd/>
                  <a:tailEnd/>
                </a:ln>
              </p:spPr>
              <p:txBody>
                <a:bodyPr/>
                <a:lstStyle/>
                <a:p>
                  <a:endParaRPr lang="en-PH"/>
                </a:p>
              </p:txBody>
            </p:sp>
            <p:sp>
              <p:nvSpPr>
                <p:cNvPr id="49174" name="Freeform 98"/>
                <p:cNvSpPr>
                  <a:spLocks/>
                </p:cNvSpPr>
                <p:nvPr/>
              </p:nvSpPr>
              <p:spPr bwMode="auto">
                <a:xfrm>
                  <a:off x="2528" y="2049"/>
                  <a:ext cx="264" cy="315"/>
                </a:xfrm>
                <a:custGeom>
                  <a:avLst/>
                  <a:gdLst>
                    <a:gd name="T0" fmla="*/ 0 w 336"/>
                    <a:gd name="T1" fmla="*/ 91 h 428"/>
                    <a:gd name="T2" fmla="*/ 29 w 336"/>
                    <a:gd name="T3" fmla="*/ 126 h 428"/>
                    <a:gd name="T4" fmla="*/ 128 w 336"/>
                    <a:gd name="T5" fmla="*/ 31 h 428"/>
                    <a:gd name="T6" fmla="*/ 97 w 336"/>
                    <a:gd name="T7" fmla="*/ 0 h 428"/>
                    <a:gd name="T8" fmla="*/ 57 w 336"/>
                    <a:gd name="T9" fmla="*/ 40 h 428"/>
                    <a:gd name="T10" fmla="*/ 0 w 336"/>
                    <a:gd name="T11" fmla="*/ 91 h 428"/>
                    <a:gd name="T12" fmla="*/ 0 60000 65536"/>
                    <a:gd name="T13" fmla="*/ 0 60000 65536"/>
                    <a:gd name="T14" fmla="*/ 0 60000 65536"/>
                    <a:gd name="T15" fmla="*/ 0 60000 65536"/>
                    <a:gd name="T16" fmla="*/ 0 60000 65536"/>
                    <a:gd name="T17" fmla="*/ 0 60000 65536"/>
                    <a:gd name="T18" fmla="*/ 0 w 336"/>
                    <a:gd name="T19" fmla="*/ 0 h 428"/>
                    <a:gd name="T20" fmla="*/ 336 w 336"/>
                    <a:gd name="T21" fmla="*/ 428 h 428"/>
                  </a:gdLst>
                  <a:ahLst/>
                  <a:cxnLst>
                    <a:cxn ang="T12">
                      <a:pos x="T0" y="T1"/>
                    </a:cxn>
                    <a:cxn ang="T13">
                      <a:pos x="T2" y="T3"/>
                    </a:cxn>
                    <a:cxn ang="T14">
                      <a:pos x="T4" y="T5"/>
                    </a:cxn>
                    <a:cxn ang="T15">
                      <a:pos x="T6" y="T7"/>
                    </a:cxn>
                    <a:cxn ang="T16">
                      <a:pos x="T8" y="T9"/>
                    </a:cxn>
                    <a:cxn ang="T17">
                      <a:pos x="T10" y="T11"/>
                    </a:cxn>
                  </a:cxnLst>
                  <a:rect l="T18" t="T19" r="T20" b="T21"/>
                  <a:pathLst>
                    <a:path w="336" h="428">
                      <a:moveTo>
                        <a:pt x="0" y="312"/>
                      </a:moveTo>
                      <a:lnTo>
                        <a:pt x="76" y="428"/>
                      </a:lnTo>
                      <a:lnTo>
                        <a:pt x="336" y="104"/>
                      </a:lnTo>
                      <a:lnTo>
                        <a:pt x="252" y="0"/>
                      </a:lnTo>
                      <a:lnTo>
                        <a:pt x="151" y="136"/>
                      </a:lnTo>
                      <a:lnTo>
                        <a:pt x="0" y="312"/>
                      </a:lnTo>
                      <a:close/>
                    </a:path>
                  </a:pathLst>
                </a:custGeom>
                <a:solidFill>
                  <a:schemeClr val="tx1"/>
                </a:solidFill>
                <a:ln w="9525">
                  <a:solidFill>
                    <a:schemeClr val="tx1"/>
                  </a:solidFill>
                  <a:round/>
                  <a:headEnd/>
                  <a:tailEnd/>
                </a:ln>
              </p:spPr>
              <p:txBody>
                <a:bodyPr/>
                <a:lstStyle/>
                <a:p>
                  <a:endParaRPr lang="en-PH"/>
                </a:p>
              </p:txBody>
            </p:sp>
            <p:sp>
              <p:nvSpPr>
                <p:cNvPr id="49175" name="Freeform 99"/>
                <p:cNvSpPr>
                  <a:spLocks/>
                </p:cNvSpPr>
                <p:nvPr/>
              </p:nvSpPr>
              <p:spPr bwMode="auto">
                <a:xfrm>
                  <a:off x="2624" y="2173"/>
                  <a:ext cx="278" cy="333"/>
                </a:xfrm>
                <a:custGeom>
                  <a:avLst/>
                  <a:gdLst>
                    <a:gd name="T0" fmla="*/ 0 w 356"/>
                    <a:gd name="T1" fmla="*/ 100 h 452"/>
                    <a:gd name="T2" fmla="*/ 33 w 356"/>
                    <a:gd name="T3" fmla="*/ 133 h 452"/>
                    <a:gd name="T4" fmla="*/ 132 w 356"/>
                    <a:gd name="T5" fmla="*/ 32 h 452"/>
                    <a:gd name="T6" fmla="*/ 99 w 356"/>
                    <a:gd name="T7" fmla="*/ 0 h 452"/>
                    <a:gd name="T8" fmla="*/ 47 w 356"/>
                    <a:gd name="T9" fmla="*/ 52 h 452"/>
                    <a:gd name="T10" fmla="*/ 0 w 356"/>
                    <a:gd name="T11" fmla="*/ 100 h 452"/>
                    <a:gd name="T12" fmla="*/ 0 60000 65536"/>
                    <a:gd name="T13" fmla="*/ 0 60000 65536"/>
                    <a:gd name="T14" fmla="*/ 0 60000 65536"/>
                    <a:gd name="T15" fmla="*/ 0 60000 65536"/>
                    <a:gd name="T16" fmla="*/ 0 60000 65536"/>
                    <a:gd name="T17" fmla="*/ 0 60000 65536"/>
                    <a:gd name="T18" fmla="*/ 0 w 356"/>
                    <a:gd name="T19" fmla="*/ 0 h 452"/>
                    <a:gd name="T20" fmla="*/ 356 w 356"/>
                    <a:gd name="T21" fmla="*/ 452 h 452"/>
                  </a:gdLst>
                  <a:ahLst/>
                  <a:cxnLst>
                    <a:cxn ang="T12">
                      <a:pos x="T0" y="T1"/>
                    </a:cxn>
                    <a:cxn ang="T13">
                      <a:pos x="T2" y="T3"/>
                    </a:cxn>
                    <a:cxn ang="T14">
                      <a:pos x="T4" y="T5"/>
                    </a:cxn>
                    <a:cxn ang="T15">
                      <a:pos x="T6" y="T7"/>
                    </a:cxn>
                    <a:cxn ang="T16">
                      <a:pos x="T8" y="T9"/>
                    </a:cxn>
                    <a:cxn ang="T17">
                      <a:pos x="T10" y="T11"/>
                    </a:cxn>
                  </a:cxnLst>
                  <a:rect l="T18" t="T19" r="T20" b="T21"/>
                  <a:pathLst>
                    <a:path w="356" h="452">
                      <a:moveTo>
                        <a:pt x="0" y="340"/>
                      </a:moveTo>
                      <a:lnTo>
                        <a:pt x="88" y="452"/>
                      </a:lnTo>
                      <a:lnTo>
                        <a:pt x="356" y="108"/>
                      </a:lnTo>
                      <a:lnTo>
                        <a:pt x="268" y="0"/>
                      </a:lnTo>
                      <a:lnTo>
                        <a:pt x="127" y="175"/>
                      </a:lnTo>
                      <a:lnTo>
                        <a:pt x="0" y="340"/>
                      </a:lnTo>
                      <a:close/>
                    </a:path>
                  </a:pathLst>
                </a:custGeom>
                <a:solidFill>
                  <a:schemeClr val="tx1"/>
                </a:solidFill>
                <a:ln w="9525">
                  <a:solidFill>
                    <a:schemeClr val="tx1"/>
                  </a:solidFill>
                  <a:round/>
                  <a:headEnd/>
                  <a:tailEnd/>
                </a:ln>
              </p:spPr>
              <p:txBody>
                <a:bodyPr/>
                <a:lstStyle/>
                <a:p>
                  <a:endParaRPr lang="en-PH"/>
                </a:p>
              </p:txBody>
            </p:sp>
            <p:sp>
              <p:nvSpPr>
                <p:cNvPr id="49176" name="Freeform 100"/>
                <p:cNvSpPr>
                  <a:spLocks/>
                </p:cNvSpPr>
                <p:nvPr/>
              </p:nvSpPr>
              <p:spPr bwMode="auto">
                <a:xfrm>
                  <a:off x="2746" y="2325"/>
                  <a:ext cx="258" cy="314"/>
                </a:xfrm>
                <a:custGeom>
                  <a:avLst/>
                  <a:gdLst>
                    <a:gd name="T0" fmla="*/ 0 w 328"/>
                    <a:gd name="T1" fmla="*/ 95 h 426"/>
                    <a:gd name="T2" fmla="*/ 42 w 328"/>
                    <a:gd name="T3" fmla="*/ 125 h 426"/>
                    <a:gd name="T4" fmla="*/ 126 w 328"/>
                    <a:gd name="T5" fmla="*/ 38 h 426"/>
                    <a:gd name="T6" fmla="*/ 97 w 328"/>
                    <a:gd name="T7" fmla="*/ 0 h 426"/>
                    <a:gd name="T8" fmla="*/ 0 w 328"/>
                    <a:gd name="T9" fmla="*/ 95 h 426"/>
                    <a:gd name="T10" fmla="*/ 0 60000 65536"/>
                    <a:gd name="T11" fmla="*/ 0 60000 65536"/>
                    <a:gd name="T12" fmla="*/ 0 60000 65536"/>
                    <a:gd name="T13" fmla="*/ 0 60000 65536"/>
                    <a:gd name="T14" fmla="*/ 0 60000 65536"/>
                    <a:gd name="T15" fmla="*/ 0 w 328"/>
                    <a:gd name="T16" fmla="*/ 0 h 426"/>
                    <a:gd name="T17" fmla="*/ 328 w 328"/>
                    <a:gd name="T18" fmla="*/ 426 h 426"/>
                  </a:gdLst>
                  <a:ahLst/>
                  <a:cxnLst>
                    <a:cxn ang="T10">
                      <a:pos x="T0" y="T1"/>
                    </a:cxn>
                    <a:cxn ang="T11">
                      <a:pos x="T2" y="T3"/>
                    </a:cxn>
                    <a:cxn ang="T12">
                      <a:pos x="T4" y="T5"/>
                    </a:cxn>
                    <a:cxn ang="T13">
                      <a:pos x="T6" y="T7"/>
                    </a:cxn>
                    <a:cxn ang="T14">
                      <a:pos x="T8" y="T9"/>
                    </a:cxn>
                  </a:cxnLst>
                  <a:rect l="T15" t="T16" r="T17" b="T18"/>
                  <a:pathLst>
                    <a:path w="328" h="426">
                      <a:moveTo>
                        <a:pt x="0" y="322"/>
                      </a:moveTo>
                      <a:lnTo>
                        <a:pt x="108" y="426"/>
                      </a:lnTo>
                      <a:lnTo>
                        <a:pt x="328" y="130"/>
                      </a:lnTo>
                      <a:lnTo>
                        <a:pt x="253" y="0"/>
                      </a:lnTo>
                      <a:lnTo>
                        <a:pt x="0" y="322"/>
                      </a:lnTo>
                      <a:close/>
                    </a:path>
                  </a:pathLst>
                </a:custGeom>
                <a:solidFill>
                  <a:schemeClr val="tx1"/>
                </a:solidFill>
                <a:ln w="9525">
                  <a:solidFill>
                    <a:schemeClr val="tx1"/>
                  </a:solidFill>
                  <a:round/>
                  <a:headEnd/>
                  <a:tailEnd/>
                </a:ln>
              </p:spPr>
              <p:txBody>
                <a:bodyPr/>
                <a:lstStyle/>
                <a:p>
                  <a:endParaRPr lang="en-PH"/>
                </a:p>
              </p:txBody>
            </p:sp>
            <p:sp>
              <p:nvSpPr>
                <p:cNvPr id="49177" name="Freeform 101"/>
                <p:cNvSpPr>
                  <a:spLocks/>
                </p:cNvSpPr>
                <p:nvPr/>
              </p:nvSpPr>
              <p:spPr bwMode="auto">
                <a:xfrm>
                  <a:off x="2658" y="1973"/>
                  <a:ext cx="374" cy="489"/>
                </a:xfrm>
                <a:custGeom>
                  <a:avLst/>
                  <a:gdLst>
                    <a:gd name="T0" fmla="*/ 0 w 476"/>
                    <a:gd name="T1" fmla="*/ 0 h 664"/>
                    <a:gd name="T2" fmla="*/ 156 w 476"/>
                    <a:gd name="T3" fmla="*/ 43 h 664"/>
                    <a:gd name="T4" fmla="*/ 182 w 476"/>
                    <a:gd name="T5" fmla="*/ 195 h 664"/>
                    <a:gd name="T6" fmla="*/ 0 60000 65536"/>
                    <a:gd name="T7" fmla="*/ 0 60000 65536"/>
                    <a:gd name="T8" fmla="*/ 0 60000 65536"/>
                    <a:gd name="T9" fmla="*/ 0 w 476"/>
                    <a:gd name="T10" fmla="*/ 0 h 664"/>
                    <a:gd name="T11" fmla="*/ 476 w 476"/>
                    <a:gd name="T12" fmla="*/ 664 h 664"/>
                  </a:gdLst>
                  <a:ahLst/>
                  <a:cxnLst>
                    <a:cxn ang="T6">
                      <a:pos x="T0" y="T1"/>
                    </a:cxn>
                    <a:cxn ang="T7">
                      <a:pos x="T2" y="T3"/>
                    </a:cxn>
                    <a:cxn ang="T8">
                      <a:pos x="T4" y="T5"/>
                    </a:cxn>
                  </a:cxnLst>
                  <a:rect l="T9" t="T10" r="T11" b="T12"/>
                  <a:pathLst>
                    <a:path w="476" h="664">
                      <a:moveTo>
                        <a:pt x="0" y="0"/>
                      </a:moveTo>
                      <a:lnTo>
                        <a:pt x="409" y="145"/>
                      </a:lnTo>
                      <a:lnTo>
                        <a:pt x="476" y="664"/>
                      </a:lnTo>
                    </a:path>
                  </a:pathLst>
                </a:custGeom>
                <a:noFill/>
                <a:ln w="9525">
                  <a:solidFill>
                    <a:schemeClr val="tx1"/>
                  </a:solidFill>
                  <a:round/>
                  <a:headEnd/>
                  <a:tailEnd/>
                </a:ln>
              </p:spPr>
              <p:txBody>
                <a:bodyPr/>
                <a:lstStyle/>
                <a:p>
                  <a:endParaRPr lang="en-PH"/>
                </a:p>
              </p:txBody>
            </p:sp>
            <p:sp>
              <p:nvSpPr>
                <p:cNvPr id="49178" name="Freeform 102"/>
                <p:cNvSpPr>
                  <a:spLocks/>
                </p:cNvSpPr>
                <p:nvPr/>
              </p:nvSpPr>
              <p:spPr bwMode="auto">
                <a:xfrm>
                  <a:off x="2856" y="2023"/>
                  <a:ext cx="166" cy="198"/>
                </a:xfrm>
                <a:custGeom>
                  <a:avLst/>
                  <a:gdLst>
                    <a:gd name="T0" fmla="*/ 80 w 212"/>
                    <a:gd name="T1" fmla="*/ 0 h 269"/>
                    <a:gd name="T2" fmla="*/ 0 w 212"/>
                    <a:gd name="T3" fmla="*/ 79 h 269"/>
                    <a:gd name="T4" fmla="*/ 0 60000 65536"/>
                    <a:gd name="T5" fmla="*/ 0 60000 65536"/>
                    <a:gd name="T6" fmla="*/ 0 w 212"/>
                    <a:gd name="T7" fmla="*/ 0 h 269"/>
                    <a:gd name="T8" fmla="*/ 212 w 212"/>
                    <a:gd name="T9" fmla="*/ 269 h 269"/>
                  </a:gdLst>
                  <a:ahLst/>
                  <a:cxnLst>
                    <a:cxn ang="T4">
                      <a:pos x="T0" y="T1"/>
                    </a:cxn>
                    <a:cxn ang="T5">
                      <a:pos x="T2" y="T3"/>
                    </a:cxn>
                  </a:cxnLst>
                  <a:rect l="T6" t="T7" r="T8" b="T9"/>
                  <a:pathLst>
                    <a:path w="212" h="269">
                      <a:moveTo>
                        <a:pt x="212" y="0"/>
                      </a:moveTo>
                      <a:lnTo>
                        <a:pt x="0" y="269"/>
                      </a:lnTo>
                    </a:path>
                  </a:pathLst>
                </a:custGeom>
                <a:noFill/>
                <a:ln w="9525">
                  <a:solidFill>
                    <a:schemeClr val="tx1"/>
                  </a:solidFill>
                  <a:round/>
                  <a:headEnd type="none" w="med" len="med"/>
                  <a:tailEnd type="none" w="med" len="med"/>
                </a:ln>
              </p:spPr>
              <p:txBody>
                <a:bodyPr/>
                <a:lstStyle/>
                <a:p>
                  <a:endParaRPr lang="en-PH"/>
                </a:p>
              </p:txBody>
            </p:sp>
            <p:sp>
              <p:nvSpPr>
                <p:cNvPr id="49179" name="AutoShape 103"/>
                <p:cNvSpPr>
                  <a:spLocks noChangeArrowheads="1"/>
                </p:cNvSpPr>
                <p:nvPr/>
              </p:nvSpPr>
              <p:spPr bwMode="auto">
                <a:xfrm rot="2700000">
                  <a:off x="3032" y="1948"/>
                  <a:ext cx="39" cy="96"/>
                </a:xfrm>
                <a:prstGeom prst="roundRect">
                  <a:avLst>
                    <a:gd name="adj" fmla="val 16667"/>
                  </a:avLst>
                </a:prstGeom>
                <a:solidFill>
                  <a:schemeClr val="tx1"/>
                </a:solidFill>
                <a:ln w="9525">
                  <a:solidFill>
                    <a:schemeClr val="tx1"/>
                  </a:solidFill>
                  <a:round/>
                  <a:headEnd/>
                  <a:tailEnd/>
                </a:ln>
              </p:spPr>
              <p:txBody>
                <a:bodyPr wrap="none" anchor="ctr"/>
                <a:lstStyle/>
                <a:p>
                  <a:endParaRPr lang="en-PH"/>
                </a:p>
              </p:txBody>
            </p:sp>
          </p:grpSp>
          <p:grpSp>
            <p:nvGrpSpPr>
              <p:cNvPr id="6" name="Group 104"/>
              <p:cNvGrpSpPr>
                <a:grpSpLocks/>
              </p:cNvGrpSpPr>
              <p:nvPr/>
            </p:nvGrpSpPr>
            <p:grpSpPr bwMode="auto">
              <a:xfrm>
                <a:off x="1200" y="480"/>
                <a:ext cx="3264" cy="960"/>
                <a:chOff x="288" y="480"/>
                <a:chExt cx="3264" cy="960"/>
              </a:xfrm>
            </p:grpSpPr>
            <p:pic>
              <p:nvPicPr>
                <p:cNvPr id="49164" name="Picture 105" descr="earth-globe_world_070"/>
                <p:cNvPicPr>
                  <a:picLocks noChangeAspect="1" noChangeArrowheads="1" noCrop="1"/>
                </p:cNvPicPr>
                <p:nvPr/>
              </p:nvPicPr>
              <p:blipFill>
                <a:blip r:embed="rId2" cstate="print"/>
                <a:srcRect/>
                <a:stretch>
                  <a:fillRect/>
                </a:stretch>
              </p:blipFill>
              <p:spPr bwMode="auto">
                <a:xfrm>
                  <a:off x="1680" y="480"/>
                  <a:ext cx="528" cy="527"/>
                </a:xfrm>
                <a:prstGeom prst="rect">
                  <a:avLst/>
                </a:prstGeom>
                <a:noFill/>
                <a:ln w="9525">
                  <a:noFill/>
                  <a:miter lim="800000"/>
                  <a:headEnd/>
                  <a:tailEnd/>
                </a:ln>
              </p:spPr>
            </p:pic>
            <p:sp>
              <p:nvSpPr>
                <p:cNvPr id="49165" name="WordArt 106"/>
                <p:cNvSpPr>
                  <a:spLocks noChangeArrowheads="1" noChangeShapeType="1" noTextEdit="1"/>
                </p:cNvSpPr>
                <p:nvPr/>
              </p:nvSpPr>
              <p:spPr bwMode="auto">
                <a:xfrm>
                  <a:off x="288" y="576"/>
                  <a:ext cx="1392" cy="360"/>
                </a:xfrm>
                <a:prstGeom prst="rect">
                  <a:avLst/>
                </a:prstGeom>
              </p:spPr>
              <p:txBody>
                <a:bodyPr wrap="none" fromWordArt="1">
                  <a:prstTxWarp prst="textPlain">
                    <a:avLst>
                      <a:gd name="adj" fmla="val 50000"/>
                    </a:avLst>
                  </a:prstTxWarp>
                </a:bodyPr>
                <a:lstStyle/>
                <a:p>
                  <a:pPr algn="ctr"/>
                  <a:r>
                    <a:rPr lang="en-PH" sz="3600" b="1" i="1" kern="10">
                      <a:ln w="19050">
                        <a:noFill/>
                        <a:round/>
                        <a:headEnd/>
                        <a:tailEnd/>
                      </a:ln>
                      <a:solidFill>
                        <a:srgbClr val="FFCC00"/>
                      </a:solidFill>
                      <a:latin typeface="FrizQuaItcTEE"/>
                    </a:rPr>
                    <a:t>3ABN</a:t>
                  </a:r>
                </a:p>
              </p:txBody>
            </p:sp>
            <p:sp>
              <p:nvSpPr>
                <p:cNvPr id="49166" name="WordArt 107"/>
                <p:cNvSpPr>
                  <a:spLocks noChangeArrowheads="1" noChangeShapeType="1" noTextEdit="1"/>
                </p:cNvSpPr>
                <p:nvPr/>
              </p:nvSpPr>
              <p:spPr bwMode="auto">
                <a:xfrm>
                  <a:off x="2256" y="576"/>
                  <a:ext cx="1296" cy="336"/>
                </a:xfrm>
                <a:prstGeom prst="rect">
                  <a:avLst/>
                </a:prstGeom>
              </p:spPr>
              <p:txBody>
                <a:bodyPr wrap="none" fromWordArt="1">
                  <a:prstTxWarp prst="textPlain">
                    <a:avLst>
                      <a:gd name="adj" fmla="val 50000"/>
                    </a:avLst>
                  </a:prstTxWarp>
                </a:bodyPr>
                <a:lstStyle/>
                <a:p>
                  <a:pPr algn="ctr"/>
                  <a:r>
                    <a:rPr lang="en-PH" sz="3600" b="1" i="1" kern="10">
                      <a:ln w="19050">
                        <a:noFill/>
                        <a:round/>
                        <a:headEnd/>
                        <a:tailEnd/>
                      </a:ln>
                      <a:solidFill>
                        <a:srgbClr val="FFCC00"/>
                      </a:solidFill>
                      <a:latin typeface="FrizQuaItcTEE"/>
                    </a:rPr>
                    <a:t>YMVC</a:t>
                  </a:r>
                </a:p>
              </p:txBody>
            </p:sp>
            <p:sp>
              <p:nvSpPr>
                <p:cNvPr id="49167" name="WordArt 108"/>
                <p:cNvSpPr>
                  <a:spLocks noChangeArrowheads="1" noChangeShapeType="1" noTextEdit="1"/>
                </p:cNvSpPr>
                <p:nvPr/>
              </p:nvSpPr>
              <p:spPr bwMode="auto">
                <a:xfrm>
                  <a:off x="336" y="1008"/>
                  <a:ext cx="3168" cy="144"/>
                </a:xfrm>
                <a:prstGeom prst="rect">
                  <a:avLst/>
                </a:prstGeom>
              </p:spPr>
              <p:txBody>
                <a:bodyPr wrap="none" fromWordArt="1">
                  <a:prstTxWarp prst="textPlain">
                    <a:avLst>
                      <a:gd name="adj" fmla="val 50000"/>
                    </a:avLst>
                  </a:prstTxWarp>
                </a:bodyPr>
                <a:lstStyle/>
                <a:p>
                  <a:pPr algn="ctr"/>
                  <a:r>
                    <a:rPr lang="en-PH" sz="3600" b="1" kern="10">
                      <a:ln w="9525">
                        <a:noFill/>
                        <a:round/>
                        <a:headEnd/>
                        <a:tailEnd/>
                      </a:ln>
                      <a:gradFill rotWithShape="1">
                        <a:gsLst>
                          <a:gs pos="0">
                            <a:srgbClr val="FFCC00"/>
                          </a:gs>
                          <a:gs pos="100000">
                            <a:schemeClr val="bg1"/>
                          </a:gs>
                        </a:gsLst>
                        <a:lin ang="5400000" scaled="1"/>
                      </a:gradFill>
                      <a:latin typeface="Arial"/>
                      <a:cs typeface="Arial"/>
                    </a:rPr>
                    <a:t>Three Angels Broadcasting Network</a:t>
                  </a:r>
                </a:p>
              </p:txBody>
            </p:sp>
            <p:sp>
              <p:nvSpPr>
                <p:cNvPr id="49168" name="Rectangle 109"/>
                <p:cNvSpPr>
                  <a:spLocks noChangeArrowheads="1"/>
                </p:cNvSpPr>
                <p:nvPr/>
              </p:nvSpPr>
              <p:spPr bwMode="auto">
                <a:xfrm>
                  <a:off x="336" y="1200"/>
                  <a:ext cx="3120" cy="240"/>
                </a:xfrm>
                <a:prstGeom prst="rect">
                  <a:avLst/>
                </a:prstGeom>
                <a:gradFill rotWithShape="1">
                  <a:gsLst>
                    <a:gs pos="0">
                      <a:srgbClr val="FFCC00"/>
                    </a:gs>
                    <a:gs pos="100000">
                      <a:schemeClr val="bg1"/>
                    </a:gs>
                  </a:gsLst>
                  <a:lin ang="5400000" scaled="1"/>
                </a:gradFill>
                <a:ln w="9525">
                  <a:solidFill>
                    <a:srgbClr val="FFCC66"/>
                  </a:solidFill>
                  <a:miter lim="800000"/>
                  <a:headEnd/>
                  <a:tailEnd/>
                </a:ln>
              </p:spPr>
              <p:txBody>
                <a:bodyPr wrap="none" anchor="ctr"/>
                <a:lstStyle/>
                <a:p>
                  <a:endParaRPr lang="en-PH"/>
                </a:p>
              </p:txBody>
            </p:sp>
            <p:sp>
              <p:nvSpPr>
                <p:cNvPr id="49169" name="WordArt 110"/>
                <p:cNvSpPr>
                  <a:spLocks noChangeArrowheads="1" noChangeShapeType="1" noTextEdit="1"/>
                </p:cNvSpPr>
                <p:nvPr/>
              </p:nvSpPr>
              <p:spPr bwMode="auto">
                <a:xfrm>
                  <a:off x="384" y="1248"/>
                  <a:ext cx="3024" cy="144"/>
                </a:xfrm>
                <a:prstGeom prst="rect">
                  <a:avLst/>
                </a:prstGeom>
              </p:spPr>
              <p:txBody>
                <a:bodyPr wrap="none" fromWordArt="1">
                  <a:prstTxWarp prst="textPlain">
                    <a:avLst>
                      <a:gd name="adj" fmla="val 50000"/>
                    </a:avLst>
                  </a:prstTxWarp>
                </a:bodyPr>
                <a:lstStyle/>
                <a:p>
                  <a:pPr algn="ctr"/>
                  <a:r>
                    <a:rPr lang="en-PH" sz="3600" b="1" kern="10">
                      <a:ln w="9525">
                        <a:noFill/>
                        <a:round/>
                        <a:headEnd/>
                        <a:tailEnd/>
                      </a:ln>
                      <a:solidFill>
                        <a:srgbClr val="FFCC00"/>
                      </a:solidFill>
                      <a:latin typeface="Arial"/>
                      <a:cs typeface="Arial"/>
                    </a:rPr>
                    <a:t>YOUTH MEDIA VOLUNTERS CLUB</a:t>
                  </a:r>
                </a:p>
              </p:txBody>
            </p:sp>
          </p:grpSp>
        </p:grpSp>
      </p:grpSp>
      <p:grpSp>
        <p:nvGrpSpPr>
          <p:cNvPr id="7" name="Group 111"/>
          <p:cNvGrpSpPr>
            <a:grpSpLocks/>
          </p:cNvGrpSpPr>
          <p:nvPr/>
        </p:nvGrpSpPr>
        <p:grpSpPr bwMode="auto">
          <a:xfrm>
            <a:off x="7315200" y="5715000"/>
            <a:ext cx="1676400" cy="419100"/>
            <a:chOff x="528" y="864"/>
            <a:chExt cx="4320" cy="2424"/>
          </a:xfrm>
        </p:grpSpPr>
        <p:sp>
          <p:nvSpPr>
            <p:cNvPr id="49158" name="WordArt 112" descr="orchids1"/>
            <p:cNvSpPr>
              <a:spLocks noChangeArrowheads="1" noChangeShapeType="1" noTextEdit="1"/>
            </p:cNvSpPr>
            <p:nvPr/>
          </p:nvSpPr>
          <p:spPr bwMode="auto">
            <a:xfrm>
              <a:off x="528" y="864"/>
              <a:ext cx="1632" cy="864"/>
            </a:xfrm>
            <a:prstGeom prst="rect">
              <a:avLst/>
            </a:prstGeom>
          </p:spPr>
          <p:txBody>
            <a:bodyPr wrap="none" fromWordArt="1">
              <a:prstTxWarp prst="textPlain">
                <a:avLst>
                  <a:gd name="adj" fmla="val 50000"/>
                </a:avLst>
              </a:prstTxWarp>
            </a:bodyPr>
            <a:lstStyle/>
            <a:p>
              <a:pPr algn="ctr"/>
              <a:r>
                <a:rPr lang="en-PH" sz="3600" kern="10">
                  <a:ln w="19050">
                    <a:solidFill>
                      <a:srgbClr val="99CCFF"/>
                    </a:solidFill>
                    <a:round/>
                    <a:headEnd/>
                    <a:tailEnd/>
                  </a:ln>
                  <a:blipFill dpi="0" rotWithShape="1">
                    <a:blip r:embed="rId3"/>
                    <a:srcRect/>
                    <a:stretch>
                      <a:fillRect/>
                    </a:stretch>
                  </a:blipFill>
                  <a:effectLst>
                    <a:outerShdw dist="35921" dir="2700000" algn="ctr" rotWithShape="0">
                      <a:srgbClr val="990000"/>
                    </a:outerShdw>
                  </a:effectLst>
                  <a:latin typeface="Impact"/>
                </a:rPr>
                <a:t>THE</a:t>
              </a:r>
            </a:p>
          </p:txBody>
        </p:sp>
        <p:sp>
          <p:nvSpPr>
            <p:cNvPr id="49159" name="WordArt 113" descr="3abn banner"/>
            <p:cNvSpPr>
              <a:spLocks noChangeArrowheads="1" noChangeShapeType="1" noTextEdit="1"/>
            </p:cNvSpPr>
            <p:nvPr/>
          </p:nvSpPr>
          <p:spPr bwMode="auto">
            <a:xfrm>
              <a:off x="528" y="2352"/>
              <a:ext cx="4320" cy="936"/>
            </a:xfrm>
            <a:prstGeom prst="rect">
              <a:avLst/>
            </a:prstGeom>
          </p:spPr>
          <p:txBody>
            <a:bodyPr wrap="none" fromWordArt="1">
              <a:prstTxWarp prst="textPlain">
                <a:avLst>
                  <a:gd name="adj" fmla="val 50000"/>
                </a:avLst>
              </a:prstTxWarp>
            </a:bodyPr>
            <a:lstStyle/>
            <a:p>
              <a:pPr algn="ctr"/>
              <a:r>
                <a:rPr lang="en-PH" sz="3600" kern="10">
                  <a:ln w="19050">
                    <a:solidFill>
                      <a:srgbClr val="99CCFF"/>
                    </a:solidFill>
                    <a:round/>
                    <a:headEnd/>
                    <a:tailEnd/>
                  </a:ln>
                  <a:blipFill dpi="0" rotWithShape="1">
                    <a:blip r:embed="rId4"/>
                    <a:srcRect/>
                    <a:stretch>
                      <a:fillRect/>
                    </a:stretch>
                  </a:blipFill>
                  <a:effectLst>
                    <a:outerShdw dist="35921" dir="2700000" algn="ctr" rotWithShape="0">
                      <a:srgbClr val="990000"/>
                    </a:outerShdw>
                  </a:effectLst>
                  <a:latin typeface="Impact"/>
                </a:rPr>
                <a:t>CONCEPT</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nodeType="afterEffect">
                                  <p:stCondLst>
                                    <p:cond delay="0"/>
                                  </p:stCondLst>
                                  <p:childTnLst>
                                    <p:set>
                                      <p:cBhvr>
                                        <p:cTn id="6" dur="1" fill="hold">
                                          <p:stCondLst>
                                            <p:cond delay="0"/>
                                          </p:stCondLst>
                                        </p:cTn>
                                        <p:tgtEl>
                                          <p:spTgt spid="8198">
                                            <p:txEl>
                                              <p:pRg st="0" end="0"/>
                                            </p:txEl>
                                          </p:spTgt>
                                        </p:tgtEl>
                                        <p:attrNameLst>
                                          <p:attrName>style.visibility</p:attrName>
                                        </p:attrNameLst>
                                      </p:cBhvr>
                                      <p:to>
                                        <p:strVal val="visible"/>
                                      </p:to>
                                    </p:set>
                                    <p:animEffect transition="in" filter="fade">
                                      <p:cBhvr>
                                        <p:cTn id="7" dur="770" decel="100000"/>
                                        <p:tgtEl>
                                          <p:spTgt spid="8198">
                                            <p:txEl>
                                              <p:pRg st="0" end="0"/>
                                            </p:txEl>
                                          </p:spTgt>
                                        </p:tgtEl>
                                      </p:cBhvr>
                                    </p:animEffect>
                                    <p:animScale>
                                      <p:cBhvr>
                                        <p:cTn id="8" dur="770" decel="100000"/>
                                        <p:tgtEl>
                                          <p:spTgt spid="8198">
                                            <p:txEl>
                                              <p:pRg st="0" end="0"/>
                                            </p:txEl>
                                          </p:spTgt>
                                        </p:tgtEl>
                                      </p:cBhvr>
                                      <p:from x="10000" y="10000"/>
                                      <p:to x="200000" y="450000"/>
                                    </p:animScale>
                                    <p:animScale>
                                      <p:cBhvr>
                                        <p:cTn id="9" dur="1230" accel="100000" fill="hold">
                                          <p:stCondLst>
                                            <p:cond delay="770"/>
                                          </p:stCondLst>
                                        </p:cTn>
                                        <p:tgtEl>
                                          <p:spTgt spid="8198">
                                            <p:txEl>
                                              <p:pRg st="0" end="0"/>
                                            </p:txEl>
                                          </p:spTgt>
                                        </p:tgtEl>
                                      </p:cBhvr>
                                      <p:from x="200000" y="450000"/>
                                      <p:to x="100000" y="100000"/>
                                    </p:animScale>
                                    <p:set>
                                      <p:cBhvr>
                                        <p:cTn id="10" dur="770" fill="hold"/>
                                        <p:tgtEl>
                                          <p:spTgt spid="8198">
                                            <p:txEl>
                                              <p:pRg st="0" end="0"/>
                                            </p:txEl>
                                          </p:spTgt>
                                        </p:tgtEl>
                                        <p:attrNameLst>
                                          <p:attrName>ppt_x</p:attrName>
                                        </p:attrNameLst>
                                      </p:cBhvr>
                                      <p:to>
                                        <p:strVal val="(0.5)"/>
                                      </p:to>
                                    </p:set>
                                    <p:anim from="(0.5)" to="(#ppt_x)" calcmode="lin" valueType="num">
                                      <p:cBhvr>
                                        <p:cTn id="11" dur="1230" accel="100000" fill="hold">
                                          <p:stCondLst>
                                            <p:cond delay="770"/>
                                          </p:stCondLst>
                                        </p:cTn>
                                        <p:tgtEl>
                                          <p:spTgt spid="8198">
                                            <p:txEl>
                                              <p:pRg st="0" end="0"/>
                                            </p:txEl>
                                          </p:spTgt>
                                        </p:tgtEl>
                                        <p:attrNameLst>
                                          <p:attrName>ppt_x</p:attrName>
                                        </p:attrNameLst>
                                      </p:cBhvr>
                                    </p:anim>
                                    <p:set>
                                      <p:cBhvr>
                                        <p:cTn id="12" dur="770" fill="hold"/>
                                        <p:tgtEl>
                                          <p:spTgt spid="8198">
                                            <p:txEl>
                                              <p:pRg st="0" end="0"/>
                                            </p:txEl>
                                          </p:spTgt>
                                        </p:tgtEl>
                                        <p:attrNameLst>
                                          <p:attrName>ppt_y</p:attrName>
                                        </p:attrNameLst>
                                      </p:cBhvr>
                                      <p:to>
                                        <p:strVal val="(#ppt_y+0.4)"/>
                                      </p:to>
                                    </p:set>
                                    <p:anim from="(#ppt_y+0.4)" to="(#ppt_y)" calcmode="lin" valueType="num">
                                      <p:cBhvr>
                                        <p:cTn id="13" dur="1230" accel="100000" fill="hold">
                                          <p:stCondLst>
                                            <p:cond delay="770"/>
                                          </p:stCondLst>
                                        </p:cTn>
                                        <p:tgtEl>
                                          <p:spTgt spid="8198">
                                            <p:txEl>
                                              <p:pRg st="0" end="0"/>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4"/>
          <p:cNvSpPr txBox="1">
            <a:spLocks noChangeArrowheads="1"/>
          </p:cNvSpPr>
          <p:nvPr/>
        </p:nvSpPr>
        <p:spPr bwMode="auto">
          <a:xfrm>
            <a:off x="228600" y="152400"/>
            <a:ext cx="3581400" cy="955675"/>
          </a:xfrm>
          <a:prstGeom prst="rect">
            <a:avLst/>
          </a:prstGeom>
          <a:solidFill>
            <a:srgbClr val="FFFF00"/>
          </a:solidFill>
          <a:ln w="9525">
            <a:noFill/>
            <a:miter lim="800000"/>
            <a:headEnd/>
            <a:tailEnd/>
          </a:ln>
        </p:spPr>
        <p:txBody>
          <a:bodyPr>
            <a:spAutoFit/>
          </a:bodyPr>
          <a:lstStyle/>
          <a:p>
            <a:pPr algn="ctr">
              <a:lnSpc>
                <a:spcPct val="45000"/>
              </a:lnSpc>
              <a:spcBef>
                <a:spcPct val="50000"/>
              </a:spcBef>
            </a:pPr>
            <a:endParaRPr lang="en-US" sz="1200" b="1">
              <a:solidFill>
                <a:schemeClr val="accent2"/>
              </a:solidFill>
            </a:endParaRPr>
          </a:p>
          <a:p>
            <a:pPr algn="ctr">
              <a:lnSpc>
                <a:spcPct val="45000"/>
              </a:lnSpc>
              <a:spcBef>
                <a:spcPct val="50000"/>
              </a:spcBef>
            </a:pPr>
            <a:r>
              <a:rPr lang="en-US" sz="1200" b="1">
                <a:solidFill>
                  <a:schemeClr val="accent2"/>
                </a:solidFill>
              </a:rPr>
              <a:t>WEST TOWNSHED</a:t>
            </a:r>
          </a:p>
          <a:p>
            <a:pPr algn="ctr">
              <a:lnSpc>
                <a:spcPct val="45000"/>
              </a:lnSpc>
              <a:spcBef>
                <a:spcPct val="50000"/>
              </a:spcBef>
            </a:pPr>
            <a:r>
              <a:rPr lang="en-US" sz="1200" b="1">
                <a:solidFill>
                  <a:schemeClr val="accent2"/>
                </a:solidFill>
              </a:rPr>
              <a:t>Seventh-day Adventist Church</a:t>
            </a:r>
          </a:p>
          <a:p>
            <a:pPr algn="ctr">
              <a:lnSpc>
                <a:spcPct val="45000"/>
              </a:lnSpc>
              <a:spcBef>
                <a:spcPct val="50000"/>
              </a:spcBef>
            </a:pPr>
            <a:r>
              <a:rPr lang="en-US" sz="1200" b="1">
                <a:solidFill>
                  <a:schemeClr val="accent2"/>
                </a:solidFill>
              </a:rPr>
              <a:t>PO Box 1069 Route 30 West Townshend, VT </a:t>
            </a:r>
          </a:p>
          <a:p>
            <a:pPr algn="ctr">
              <a:lnSpc>
                <a:spcPct val="45000"/>
              </a:lnSpc>
              <a:spcBef>
                <a:spcPct val="50000"/>
              </a:spcBef>
            </a:pPr>
            <a:r>
              <a:rPr lang="en-US" sz="1200" b="1">
                <a:solidFill>
                  <a:schemeClr val="accent2"/>
                </a:solidFill>
              </a:rPr>
              <a:t>05359</a:t>
            </a:r>
            <a:br>
              <a:rPr lang="en-US" sz="1200" b="1">
                <a:solidFill>
                  <a:schemeClr val="accent2"/>
                </a:solidFill>
              </a:rPr>
            </a:br>
            <a:endParaRPr lang="en-US" sz="1200" b="1">
              <a:solidFill>
                <a:schemeClr val="accent2"/>
              </a:solidFill>
            </a:endParaRPr>
          </a:p>
        </p:txBody>
      </p:sp>
      <p:sp>
        <p:nvSpPr>
          <p:cNvPr id="9221" name="Text Box 5"/>
          <p:cNvSpPr txBox="1">
            <a:spLocks noChangeArrowheads="1"/>
          </p:cNvSpPr>
          <p:nvPr/>
        </p:nvSpPr>
        <p:spPr bwMode="auto">
          <a:xfrm>
            <a:off x="1066800" y="1676400"/>
            <a:ext cx="7239000" cy="4664075"/>
          </a:xfrm>
          <a:prstGeom prst="rect">
            <a:avLst/>
          </a:prstGeom>
          <a:noFill/>
          <a:ln w="9525">
            <a:noFill/>
            <a:miter lim="800000"/>
            <a:headEnd/>
            <a:tailEnd/>
          </a:ln>
          <a:effectLst>
            <a:outerShdw dist="45791" dir="2021404" algn="ctr" rotWithShape="0">
              <a:schemeClr val="tx2"/>
            </a:outerShdw>
          </a:effectLst>
        </p:spPr>
        <p:txBody>
          <a:bodyPr>
            <a:spAutoFit/>
          </a:bodyPr>
          <a:lstStyle/>
          <a:p>
            <a:pPr>
              <a:buClr>
                <a:schemeClr val="bg1"/>
              </a:buClr>
              <a:buFont typeface="Wingdings" pitchFamily="2" charset="2"/>
              <a:buChar char="q"/>
              <a:defRPr/>
            </a:pPr>
            <a:r>
              <a:rPr lang="en-US" sz="4000" b="1" dirty="0">
                <a:effectLst>
                  <a:outerShdw blurRad="38100" dist="38100" dir="2700000" algn="tl">
                    <a:srgbClr val="C0C0C0"/>
                  </a:outerShdw>
                </a:effectLst>
                <a:latin typeface="Rockwell" pitchFamily="18" charset="0"/>
              </a:rPr>
              <a:t>As ministers, “the greatest help that can be given to our people is to teach them to work for God and to depend on Him, not on the ministers.” (</a:t>
            </a:r>
            <a:r>
              <a:rPr lang="en-US" sz="4000" b="1" i="1" dirty="0">
                <a:effectLst>
                  <a:outerShdw blurRad="38100" dist="38100" dir="2700000" algn="tl">
                    <a:srgbClr val="C0C0C0"/>
                  </a:outerShdw>
                </a:effectLst>
                <a:latin typeface="Rockwell" pitchFamily="18" charset="0"/>
              </a:rPr>
              <a:t>7T, 19</a:t>
            </a:r>
            <a:r>
              <a:rPr lang="en-US" sz="4000" b="1" dirty="0">
                <a:effectLst>
                  <a:outerShdw blurRad="38100" dist="38100" dir="2700000" algn="tl">
                    <a:srgbClr val="C0C0C0"/>
                  </a:outerShdw>
                </a:effectLst>
                <a:latin typeface="Rockwell" pitchFamily="18" charset="0"/>
              </a:rPr>
              <a:t>)</a:t>
            </a:r>
          </a:p>
          <a:p>
            <a:pPr>
              <a:spcBef>
                <a:spcPct val="50000"/>
              </a:spcBef>
              <a:defRPr/>
            </a:pPr>
            <a:endParaRPr lang="en-US" sz="4000" dirty="0">
              <a:solidFill>
                <a:srgbClr val="FFFF00"/>
              </a:solidFill>
              <a:effectLst>
                <a:outerShdw blurRad="38100" dist="38100" dir="2700000" algn="tl">
                  <a:srgbClr val="C0C0C0"/>
                </a:outerShdw>
              </a:effectLst>
              <a:latin typeface="Rockwell" pitchFamily="18" charset="0"/>
            </a:endParaRPr>
          </a:p>
        </p:txBody>
      </p:sp>
      <p:grpSp>
        <p:nvGrpSpPr>
          <p:cNvPr id="2" name="Group 87"/>
          <p:cNvGrpSpPr>
            <a:grpSpLocks/>
          </p:cNvGrpSpPr>
          <p:nvPr/>
        </p:nvGrpSpPr>
        <p:grpSpPr bwMode="auto">
          <a:xfrm>
            <a:off x="9022080" y="6248400"/>
            <a:ext cx="45719" cy="533400"/>
            <a:chOff x="4608" y="3936"/>
            <a:chExt cx="1104" cy="336"/>
          </a:xfrm>
        </p:grpSpPr>
        <p:sp>
          <p:nvSpPr>
            <p:cNvPr id="50184" name="Rectangle 88"/>
            <p:cNvSpPr>
              <a:spLocks noChangeArrowheads="1"/>
            </p:cNvSpPr>
            <p:nvPr/>
          </p:nvSpPr>
          <p:spPr bwMode="auto">
            <a:xfrm>
              <a:off x="4608" y="3936"/>
              <a:ext cx="1104" cy="336"/>
            </a:xfrm>
            <a:prstGeom prst="rect">
              <a:avLst/>
            </a:prstGeom>
            <a:solidFill>
              <a:schemeClr val="tx1"/>
            </a:solidFill>
            <a:ln w="9525">
              <a:solidFill>
                <a:schemeClr val="bg1"/>
              </a:solidFill>
              <a:miter lim="800000"/>
              <a:headEnd/>
              <a:tailEnd/>
            </a:ln>
          </p:spPr>
          <p:txBody>
            <a:bodyPr wrap="none" anchor="ctr"/>
            <a:lstStyle/>
            <a:p>
              <a:endParaRPr lang="en-PH"/>
            </a:p>
          </p:txBody>
        </p:sp>
        <p:grpSp>
          <p:nvGrpSpPr>
            <p:cNvPr id="3" name="Group 89"/>
            <p:cNvGrpSpPr>
              <a:grpSpLocks/>
            </p:cNvGrpSpPr>
            <p:nvPr/>
          </p:nvGrpSpPr>
          <p:grpSpPr bwMode="auto">
            <a:xfrm>
              <a:off x="4621" y="3936"/>
              <a:ext cx="1076" cy="336"/>
              <a:chOff x="384" y="288"/>
              <a:chExt cx="4080" cy="1440"/>
            </a:xfrm>
          </p:grpSpPr>
          <p:grpSp>
            <p:nvGrpSpPr>
              <p:cNvPr id="4" name="Group 90"/>
              <p:cNvGrpSpPr>
                <a:grpSpLocks/>
              </p:cNvGrpSpPr>
              <p:nvPr/>
            </p:nvGrpSpPr>
            <p:grpSpPr bwMode="auto">
              <a:xfrm>
                <a:off x="384" y="288"/>
                <a:ext cx="720" cy="1440"/>
                <a:chOff x="2400" y="1056"/>
                <a:chExt cx="1056" cy="2016"/>
              </a:xfrm>
            </p:grpSpPr>
            <p:grpSp>
              <p:nvGrpSpPr>
                <p:cNvPr id="5" name="Group 91"/>
                <p:cNvGrpSpPr>
                  <a:grpSpLocks/>
                </p:cNvGrpSpPr>
                <p:nvPr/>
              </p:nvGrpSpPr>
              <p:grpSpPr bwMode="auto">
                <a:xfrm rot="3338086">
                  <a:off x="2178" y="2171"/>
                  <a:ext cx="1157" cy="324"/>
                  <a:chOff x="3349" y="1725"/>
                  <a:chExt cx="1835" cy="716"/>
                </a:xfrm>
              </p:grpSpPr>
              <p:sp>
                <p:nvSpPr>
                  <p:cNvPr id="50204" name="Freeform 92"/>
                  <p:cNvSpPr>
                    <a:spLocks/>
                  </p:cNvSpPr>
                  <p:nvPr/>
                </p:nvSpPr>
                <p:spPr bwMode="auto">
                  <a:xfrm>
                    <a:off x="3349" y="1725"/>
                    <a:ext cx="1830" cy="716"/>
                  </a:xfrm>
                  <a:custGeom>
                    <a:avLst/>
                    <a:gdLst>
                      <a:gd name="T0" fmla="*/ 93 w 1830"/>
                      <a:gd name="T1" fmla="*/ 401 h 716"/>
                      <a:gd name="T2" fmla="*/ 383 w 1830"/>
                      <a:gd name="T3" fmla="*/ 589 h 716"/>
                      <a:gd name="T4" fmla="*/ 601 w 1830"/>
                      <a:gd name="T5" fmla="*/ 671 h 716"/>
                      <a:gd name="T6" fmla="*/ 869 w 1830"/>
                      <a:gd name="T7" fmla="*/ 711 h 716"/>
                      <a:gd name="T8" fmla="*/ 1079 w 1830"/>
                      <a:gd name="T9" fmla="*/ 703 h 716"/>
                      <a:gd name="T10" fmla="*/ 1247 w 1830"/>
                      <a:gd name="T11" fmla="*/ 667 h 716"/>
                      <a:gd name="T12" fmla="*/ 1419 w 1830"/>
                      <a:gd name="T13" fmla="*/ 605 h 716"/>
                      <a:gd name="T14" fmla="*/ 1567 w 1830"/>
                      <a:gd name="T15" fmla="*/ 527 h 716"/>
                      <a:gd name="T16" fmla="*/ 1783 w 1830"/>
                      <a:gd name="T17" fmla="*/ 355 h 716"/>
                      <a:gd name="T18" fmla="*/ 1829 w 1830"/>
                      <a:gd name="T19" fmla="*/ 245 h 716"/>
                      <a:gd name="T20" fmla="*/ 1787 w 1830"/>
                      <a:gd name="T21" fmla="*/ 195 h 716"/>
                      <a:gd name="T22" fmla="*/ 1739 w 1830"/>
                      <a:gd name="T23" fmla="*/ 147 h 716"/>
                      <a:gd name="T24" fmla="*/ 1645 w 1830"/>
                      <a:gd name="T25" fmla="*/ 107 h 716"/>
                      <a:gd name="T26" fmla="*/ 1527 w 1830"/>
                      <a:gd name="T27" fmla="*/ 71 h 716"/>
                      <a:gd name="T28" fmla="*/ 1327 w 1830"/>
                      <a:gd name="T29" fmla="*/ 31 h 716"/>
                      <a:gd name="T30" fmla="*/ 1019 w 1830"/>
                      <a:gd name="T31" fmla="*/ 3 h 716"/>
                      <a:gd name="T32" fmla="*/ 651 w 1830"/>
                      <a:gd name="T33" fmla="*/ 15 h 716"/>
                      <a:gd name="T34" fmla="*/ 371 w 1830"/>
                      <a:gd name="T35" fmla="*/ 59 h 716"/>
                      <a:gd name="T36" fmla="*/ 131 w 1830"/>
                      <a:gd name="T37" fmla="*/ 141 h 716"/>
                      <a:gd name="T38" fmla="*/ 67 w 1830"/>
                      <a:gd name="T39" fmla="*/ 179 h 716"/>
                      <a:gd name="T40" fmla="*/ 29 w 1830"/>
                      <a:gd name="T41" fmla="*/ 215 h 716"/>
                      <a:gd name="T42" fmla="*/ 11 w 1830"/>
                      <a:gd name="T43" fmla="*/ 289 h 716"/>
                      <a:gd name="T44" fmla="*/ 93 w 1830"/>
                      <a:gd name="T45" fmla="*/ 401 h 71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830"/>
                      <a:gd name="T70" fmla="*/ 0 h 716"/>
                      <a:gd name="T71" fmla="*/ 1830 w 1830"/>
                      <a:gd name="T72" fmla="*/ 716 h 71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830" h="716">
                        <a:moveTo>
                          <a:pt x="93" y="401"/>
                        </a:moveTo>
                        <a:cubicBezTo>
                          <a:pt x="155" y="451"/>
                          <a:pt x="298" y="544"/>
                          <a:pt x="383" y="589"/>
                        </a:cubicBezTo>
                        <a:cubicBezTo>
                          <a:pt x="468" y="634"/>
                          <a:pt x="520" y="651"/>
                          <a:pt x="601" y="671"/>
                        </a:cubicBezTo>
                        <a:cubicBezTo>
                          <a:pt x="682" y="691"/>
                          <a:pt x="789" y="706"/>
                          <a:pt x="869" y="711"/>
                        </a:cubicBezTo>
                        <a:cubicBezTo>
                          <a:pt x="949" y="716"/>
                          <a:pt x="1016" y="710"/>
                          <a:pt x="1079" y="703"/>
                        </a:cubicBezTo>
                        <a:cubicBezTo>
                          <a:pt x="1142" y="696"/>
                          <a:pt x="1190" y="683"/>
                          <a:pt x="1247" y="667"/>
                        </a:cubicBezTo>
                        <a:cubicBezTo>
                          <a:pt x="1304" y="651"/>
                          <a:pt x="1366" y="628"/>
                          <a:pt x="1419" y="605"/>
                        </a:cubicBezTo>
                        <a:cubicBezTo>
                          <a:pt x="1472" y="582"/>
                          <a:pt x="1506" y="569"/>
                          <a:pt x="1567" y="527"/>
                        </a:cubicBezTo>
                        <a:cubicBezTo>
                          <a:pt x="1628" y="485"/>
                          <a:pt x="1739" y="402"/>
                          <a:pt x="1783" y="355"/>
                        </a:cubicBezTo>
                        <a:cubicBezTo>
                          <a:pt x="1827" y="308"/>
                          <a:pt x="1828" y="272"/>
                          <a:pt x="1829" y="245"/>
                        </a:cubicBezTo>
                        <a:cubicBezTo>
                          <a:pt x="1830" y="218"/>
                          <a:pt x="1802" y="211"/>
                          <a:pt x="1787" y="195"/>
                        </a:cubicBezTo>
                        <a:cubicBezTo>
                          <a:pt x="1772" y="179"/>
                          <a:pt x="1763" y="162"/>
                          <a:pt x="1739" y="147"/>
                        </a:cubicBezTo>
                        <a:cubicBezTo>
                          <a:pt x="1715" y="132"/>
                          <a:pt x="1680" y="120"/>
                          <a:pt x="1645" y="107"/>
                        </a:cubicBezTo>
                        <a:cubicBezTo>
                          <a:pt x="1610" y="94"/>
                          <a:pt x="1580" y="84"/>
                          <a:pt x="1527" y="71"/>
                        </a:cubicBezTo>
                        <a:cubicBezTo>
                          <a:pt x="1474" y="58"/>
                          <a:pt x="1412" y="42"/>
                          <a:pt x="1327" y="31"/>
                        </a:cubicBezTo>
                        <a:cubicBezTo>
                          <a:pt x="1242" y="20"/>
                          <a:pt x="1132" y="6"/>
                          <a:pt x="1019" y="3"/>
                        </a:cubicBezTo>
                        <a:cubicBezTo>
                          <a:pt x="906" y="0"/>
                          <a:pt x="759" y="6"/>
                          <a:pt x="651" y="15"/>
                        </a:cubicBezTo>
                        <a:cubicBezTo>
                          <a:pt x="543" y="24"/>
                          <a:pt x="458" y="38"/>
                          <a:pt x="371" y="59"/>
                        </a:cubicBezTo>
                        <a:cubicBezTo>
                          <a:pt x="284" y="80"/>
                          <a:pt x="182" y="121"/>
                          <a:pt x="131" y="141"/>
                        </a:cubicBezTo>
                        <a:cubicBezTo>
                          <a:pt x="80" y="161"/>
                          <a:pt x="84" y="167"/>
                          <a:pt x="67" y="179"/>
                        </a:cubicBezTo>
                        <a:cubicBezTo>
                          <a:pt x="50" y="191"/>
                          <a:pt x="38" y="197"/>
                          <a:pt x="29" y="215"/>
                        </a:cubicBezTo>
                        <a:cubicBezTo>
                          <a:pt x="20" y="233"/>
                          <a:pt x="0" y="258"/>
                          <a:pt x="11" y="289"/>
                        </a:cubicBezTo>
                        <a:cubicBezTo>
                          <a:pt x="22" y="320"/>
                          <a:pt x="31" y="351"/>
                          <a:pt x="93" y="401"/>
                        </a:cubicBezTo>
                        <a:close/>
                      </a:path>
                    </a:pathLst>
                  </a:custGeom>
                  <a:solidFill>
                    <a:srgbClr val="FFCC00"/>
                  </a:solidFill>
                  <a:ln w="9525">
                    <a:solidFill>
                      <a:schemeClr val="tx1"/>
                    </a:solidFill>
                    <a:round/>
                    <a:headEnd/>
                    <a:tailEnd/>
                  </a:ln>
                </p:spPr>
                <p:txBody>
                  <a:bodyPr/>
                  <a:lstStyle/>
                  <a:p>
                    <a:endParaRPr lang="en-PH"/>
                  </a:p>
                </p:txBody>
              </p:sp>
              <p:sp>
                <p:nvSpPr>
                  <p:cNvPr id="50205" name="Oval 93"/>
                  <p:cNvSpPr>
                    <a:spLocks noChangeArrowheads="1"/>
                  </p:cNvSpPr>
                  <p:nvPr/>
                </p:nvSpPr>
                <p:spPr bwMode="auto">
                  <a:xfrm>
                    <a:off x="3360" y="1728"/>
                    <a:ext cx="1824" cy="528"/>
                  </a:xfrm>
                  <a:prstGeom prst="ellipse">
                    <a:avLst/>
                  </a:prstGeom>
                  <a:solidFill>
                    <a:srgbClr val="FFCC00"/>
                  </a:solidFill>
                  <a:ln w="9525">
                    <a:solidFill>
                      <a:schemeClr val="tx1"/>
                    </a:solidFill>
                    <a:round/>
                    <a:headEnd/>
                    <a:tailEnd/>
                  </a:ln>
                </p:spPr>
                <p:txBody>
                  <a:bodyPr wrap="none" anchor="ctr"/>
                  <a:lstStyle/>
                  <a:p>
                    <a:endParaRPr lang="en-PH"/>
                  </a:p>
                </p:txBody>
              </p:sp>
            </p:grpSp>
            <p:sp>
              <p:nvSpPr>
                <p:cNvPr id="50195" name="Freeform 94"/>
                <p:cNvSpPr>
                  <a:spLocks/>
                </p:cNvSpPr>
                <p:nvPr/>
              </p:nvSpPr>
              <p:spPr bwMode="auto">
                <a:xfrm>
                  <a:off x="2400" y="1056"/>
                  <a:ext cx="1043" cy="1552"/>
                </a:xfrm>
                <a:custGeom>
                  <a:avLst/>
                  <a:gdLst>
                    <a:gd name="T0" fmla="*/ 23 w 1543"/>
                    <a:gd name="T1" fmla="*/ 821 h 1914"/>
                    <a:gd name="T2" fmla="*/ 42 w 1543"/>
                    <a:gd name="T3" fmla="*/ 659 h 1914"/>
                    <a:gd name="T4" fmla="*/ 271 w 1543"/>
                    <a:gd name="T5" fmla="*/ 193 h 1914"/>
                    <a:gd name="T6" fmla="*/ 308 w 1543"/>
                    <a:gd name="T7" fmla="*/ 8 h 1914"/>
                    <a:gd name="T8" fmla="*/ 280 w 1543"/>
                    <a:gd name="T9" fmla="*/ 242 h 1914"/>
                    <a:gd name="T10" fmla="*/ 56 w 1543"/>
                    <a:gd name="T11" fmla="*/ 701 h 1914"/>
                    <a:gd name="T12" fmla="*/ 23 w 1543"/>
                    <a:gd name="T13" fmla="*/ 821 h 1914"/>
                    <a:gd name="T14" fmla="*/ 0 60000 65536"/>
                    <a:gd name="T15" fmla="*/ 0 60000 65536"/>
                    <a:gd name="T16" fmla="*/ 0 60000 65536"/>
                    <a:gd name="T17" fmla="*/ 0 60000 65536"/>
                    <a:gd name="T18" fmla="*/ 0 60000 65536"/>
                    <a:gd name="T19" fmla="*/ 0 60000 65536"/>
                    <a:gd name="T20" fmla="*/ 0 60000 65536"/>
                    <a:gd name="T21" fmla="*/ 0 w 1543"/>
                    <a:gd name="T22" fmla="*/ 0 h 1914"/>
                    <a:gd name="T23" fmla="*/ 1543 w 1543"/>
                    <a:gd name="T24" fmla="*/ 1914 h 19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43" h="1914">
                      <a:moveTo>
                        <a:pt x="110" y="1898"/>
                      </a:moveTo>
                      <a:cubicBezTo>
                        <a:pt x="98" y="1882"/>
                        <a:pt x="0" y="1768"/>
                        <a:pt x="198" y="1526"/>
                      </a:cubicBezTo>
                      <a:cubicBezTo>
                        <a:pt x="396" y="1284"/>
                        <a:pt x="1084" y="696"/>
                        <a:pt x="1297" y="445"/>
                      </a:cubicBezTo>
                      <a:cubicBezTo>
                        <a:pt x="1510" y="194"/>
                        <a:pt x="1466" y="0"/>
                        <a:pt x="1474" y="19"/>
                      </a:cubicBezTo>
                      <a:cubicBezTo>
                        <a:pt x="1482" y="38"/>
                        <a:pt x="1543" y="293"/>
                        <a:pt x="1342" y="560"/>
                      </a:cubicBezTo>
                      <a:cubicBezTo>
                        <a:pt x="1141" y="827"/>
                        <a:pt x="474" y="1400"/>
                        <a:pt x="269" y="1623"/>
                      </a:cubicBezTo>
                      <a:cubicBezTo>
                        <a:pt x="64" y="1846"/>
                        <a:pt x="122" y="1914"/>
                        <a:pt x="110" y="1898"/>
                      </a:cubicBezTo>
                      <a:close/>
                    </a:path>
                  </a:pathLst>
                </a:custGeom>
                <a:solidFill>
                  <a:srgbClr val="FFCC00"/>
                </a:solidFill>
                <a:ln w="9525">
                  <a:solidFill>
                    <a:schemeClr val="tx1"/>
                  </a:solidFill>
                  <a:round/>
                  <a:headEnd/>
                  <a:tailEnd/>
                </a:ln>
              </p:spPr>
              <p:txBody>
                <a:bodyPr/>
                <a:lstStyle/>
                <a:p>
                  <a:endParaRPr lang="en-PH"/>
                </a:p>
              </p:txBody>
            </p:sp>
            <p:sp>
              <p:nvSpPr>
                <p:cNvPr id="50196" name="Freeform 95"/>
                <p:cNvSpPr>
                  <a:spLocks/>
                </p:cNvSpPr>
                <p:nvPr/>
              </p:nvSpPr>
              <p:spPr bwMode="auto">
                <a:xfrm>
                  <a:off x="2453" y="1404"/>
                  <a:ext cx="985" cy="1442"/>
                </a:xfrm>
                <a:custGeom>
                  <a:avLst/>
                  <a:gdLst>
                    <a:gd name="T0" fmla="*/ 29 w 1457"/>
                    <a:gd name="T1" fmla="*/ 768 h 1779"/>
                    <a:gd name="T2" fmla="*/ 38 w 1457"/>
                    <a:gd name="T3" fmla="*/ 581 h 1779"/>
                    <a:gd name="T4" fmla="*/ 256 w 1457"/>
                    <a:gd name="T5" fmla="*/ 134 h 1779"/>
                    <a:gd name="T6" fmla="*/ 291 w 1457"/>
                    <a:gd name="T7" fmla="*/ 8 h 1779"/>
                    <a:gd name="T8" fmla="*/ 264 w 1457"/>
                    <a:gd name="T9" fmla="*/ 180 h 1779"/>
                    <a:gd name="T10" fmla="*/ 49 w 1457"/>
                    <a:gd name="T11" fmla="*/ 645 h 1779"/>
                    <a:gd name="T12" fmla="*/ 29 w 1457"/>
                    <a:gd name="T13" fmla="*/ 768 h 1779"/>
                    <a:gd name="T14" fmla="*/ 0 60000 65536"/>
                    <a:gd name="T15" fmla="*/ 0 60000 65536"/>
                    <a:gd name="T16" fmla="*/ 0 60000 65536"/>
                    <a:gd name="T17" fmla="*/ 0 60000 65536"/>
                    <a:gd name="T18" fmla="*/ 0 60000 65536"/>
                    <a:gd name="T19" fmla="*/ 0 60000 65536"/>
                    <a:gd name="T20" fmla="*/ 0 60000 65536"/>
                    <a:gd name="T21" fmla="*/ 0 w 1457"/>
                    <a:gd name="T22" fmla="*/ 0 h 1779"/>
                    <a:gd name="T23" fmla="*/ 1457 w 1457"/>
                    <a:gd name="T24" fmla="*/ 1779 h 177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57" h="1779">
                      <a:moveTo>
                        <a:pt x="138" y="1779"/>
                      </a:moveTo>
                      <a:cubicBezTo>
                        <a:pt x="131" y="1755"/>
                        <a:pt x="0" y="1592"/>
                        <a:pt x="182" y="1347"/>
                      </a:cubicBezTo>
                      <a:cubicBezTo>
                        <a:pt x="364" y="1102"/>
                        <a:pt x="1026" y="532"/>
                        <a:pt x="1228" y="310"/>
                      </a:cubicBezTo>
                      <a:cubicBezTo>
                        <a:pt x="1430" y="88"/>
                        <a:pt x="1390" y="0"/>
                        <a:pt x="1396" y="18"/>
                      </a:cubicBezTo>
                      <a:cubicBezTo>
                        <a:pt x="1402" y="36"/>
                        <a:pt x="1457" y="171"/>
                        <a:pt x="1264" y="417"/>
                      </a:cubicBezTo>
                      <a:cubicBezTo>
                        <a:pt x="1071" y="663"/>
                        <a:pt x="424" y="1268"/>
                        <a:pt x="236" y="1495"/>
                      </a:cubicBezTo>
                      <a:cubicBezTo>
                        <a:pt x="48" y="1722"/>
                        <a:pt x="158" y="1720"/>
                        <a:pt x="138" y="1779"/>
                      </a:cubicBezTo>
                      <a:close/>
                    </a:path>
                  </a:pathLst>
                </a:custGeom>
                <a:solidFill>
                  <a:srgbClr val="FFCC00"/>
                </a:solidFill>
                <a:ln w="9525">
                  <a:solidFill>
                    <a:schemeClr val="tx1"/>
                  </a:solidFill>
                  <a:round/>
                  <a:headEnd/>
                  <a:tailEnd/>
                </a:ln>
              </p:spPr>
              <p:txBody>
                <a:bodyPr/>
                <a:lstStyle/>
                <a:p>
                  <a:endParaRPr lang="en-PH"/>
                </a:p>
              </p:txBody>
            </p:sp>
            <p:sp>
              <p:nvSpPr>
                <p:cNvPr id="50197" name="Freeform 96"/>
                <p:cNvSpPr>
                  <a:spLocks/>
                </p:cNvSpPr>
                <p:nvPr/>
              </p:nvSpPr>
              <p:spPr bwMode="auto">
                <a:xfrm>
                  <a:off x="2527" y="1672"/>
                  <a:ext cx="929" cy="1400"/>
                </a:xfrm>
                <a:custGeom>
                  <a:avLst/>
                  <a:gdLst>
                    <a:gd name="T0" fmla="*/ 39 w 1376"/>
                    <a:gd name="T1" fmla="*/ 746 h 1727"/>
                    <a:gd name="T2" fmla="*/ 34 w 1376"/>
                    <a:gd name="T3" fmla="*/ 559 h 1727"/>
                    <a:gd name="T4" fmla="*/ 242 w 1376"/>
                    <a:gd name="T5" fmla="*/ 118 h 1727"/>
                    <a:gd name="T6" fmla="*/ 271 w 1376"/>
                    <a:gd name="T7" fmla="*/ 9 h 1727"/>
                    <a:gd name="T8" fmla="*/ 249 w 1376"/>
                    <a:gd name="T9" fmla="*/ 172 h 1727"/>
                    <a:gd name="T10" fmla="*/ 50 w 1376"/>
                    <a:gd name="T11" fmla="*/ 616 h 1727"/>
                    <a:gd name="T12" fmla="*/ 39 w 1376"/>
                    <a:gd name="T13" fmla="*/ 746 h 1727"/>
                    <a:gd name="T14" fmla="*/ 0 60000 65536"/>
                    <a:gd name="T15" fmla="*/ 0 60000 65536"/>
                    <a:gd name="T16" fmla="*/ 0 60000 65536"/>
                    <a:gd name="T17" fmla="*/ 0 60000 65536"/>
                    <a:gd name="T18" fmla="*/ 0 60000 65536"/>
                    <a:gd name="T19" fmla="*/ 0 60000 65536"/>
                    <a:gd name="T20" fmla="*/ 0 60000 65536"/>
                    <a:gd name="T21" fmla="*/ 0 w 1376"/>
                    <a:gd name="T22" fmla="*/ 0 h 1727"/>
                    <a:gd name="T23" fmla="*/ 1376 w 1376"/>
                    <a:gd name="T24" fmla="*/ 1727 h 17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76" h="1727">
                      <a:moveTo>
                        <a:pt x="189" y="1727"/>
                      </a:moveTo>
                      <a:cubicBezTo>
                        <a:pt x="176" y="1705"/>
                        <a:pt x="0" y="1535"/>
                        <a:pt x="162" y="1293"/>
                      </a:cubicBezTo>
                      <a:cubicBezTo>
                        <a:pt x="324" y="1051"/>
                        <a:pt x="973" y="486"/>
                        <a:pt x="1163" y="274"/>
                      </a:cubicBezTo>
                      <a:cubicBezTo>
                        <a:pt x="1353" y="62"/>
                        <a:pt x="1299" y="0"/>
                        <a:pt x="1305" y="21"/>
                      </a:cubicBezTo>
                      <a:cubicBezTo>
                        <a:pt x="1311" y="42"/>
                        <a:pt x="1376" y="164"/>
                        <a:pt x="1199" y="398"/>
                      </a:cubicBezTo>
                      <a:cubicBezTo>
                        <a:pt x="1022" y="632"/>
                        <a:pt x="410" y="1204"/>
                        <a:pt x="242" y="1426"/>
                      </a:cubicBezTo>
                      <a:cubicBezTo>
                        <a:pt x="74" y="1648"/>
                        <a:pt x="200" y="1664"/>
                        <a:pt x="189" y="1727"/>
                      </a:cubicBezTo>
                      <a:close/>
                    </a:path>
                  </a:pathLst>
                </a:custGeom>
                <a:solidFill>
                  <a:srgbClr val="FFCC00"/>
                </a:solidFill>
                <a:ln w="9525">
                  <a:solidFill>
                    <a:schemeClr val="tx1"/>
                  </a:solidFill>
                  <a:round/>
                  <a:headEnd/>
                  <a:tailEnd/>
                </a:ln>
              </p:spPr>
              <p:txBody>
                <a:bodyPr/>
                <a:lstStyle/>
                <a:p>
                  <a:endParaRPr lang="en-PH"/>
                </a:p>
              </p:txBody>
            </p:sp>
            <p:sp>
              <p:nvSpPr>
                <p:cNvPr id="50198" name="Freeform 97"/>
                <p:cNvSpPr>
                  <a:spLocks/>
                </p:cNvSpPr>
                <p:nvPr/>
              </p:nvSpPr>
              <p:spPr bwMode="auto">
                <a:xfrm>
                  <a:off x="2528" y="2049"/>
                  <a:ext cx="264" cy="315"/>
                </a:xfrm>
                <a:custGeom>
                  <a:avLst/>
                  <a:gdLst>
                    <a:gd name="T0" fmla="*/ 0 w 336"/>
                    <a:gd name="T1" fmla="*/ 91 h 428"/>
                    <a:gd name="T2" fmla="*/ 29 w 336"/>
                    <a:gd name="T3" fmla="*/ 126 h 428"/>
                    <a:gd name="T4" fmla="*/ 128 w 336"/>
                    <a:gd name="T5" fmla="*/ 31 h 428"/>
                    <a:gd name="T6" fmla="*/ 97 w 336"/>
                    <a:gd name="T7" fmla="*/ 0 h 428"/>
                    <a:gd name="T8" fmla="*/ 57 w 336"/>
                    <a:gd name="T9" fmla="*/ 40 h 428"/>
                    <a:gd name="T10" fmla="*/ 0 w 336"/>
                    <a:gd name="T11" fmla="*/ 91 h 428"/>
                    <a:gd name="T12" fmla="*/ 0 60000 65536"/>
                    <a:gd name="T13" fmla="*/ 0 60000 65536"/>
                    <a:gd name="T14" fmla="*/ 0 60000 65536"/>
                    <a:gd name="T15" fmla="*/ 0 60000 65536"/>
                    <a:gd name="T16" fmla="*/ 0 60000 65536"/>
                    <a:gd name="T17" fmla="*/ 0 60000 65536"/>
                    <a:gd name="T18" fmla="*/ 0 w 336"/>
                    <a:gd name="T19" fmla="*/ 0 h 428"/>
                    <a:gd name="T20" fmla="*/ 336 w 336"/>
                    <a:gd name="T21" fmla="*/ 428 h 428"/>
                  </a:gdLst>
                  <a:ahLst/>
                  <a:cxnLst>
                    <a:cxn ang="T12">
                      <a:pos x="T0" y="T1"/>
                    </a:cxn>
                    <a:cxn ang="T13">
                      <a:pos x="T2" y="T3"/>
                    </a:cxn>
                    <a:cxn ang="T14">
                      <a:pos x="T4" y="T5"/>
                    </a:cxn>
                    <a:cxn ang="T15">
                      <a:pos x="T6" y="T7"/>
                    </a:cxn>
                    <a:cxn ang="T16">
                      <a:pos x="T8" y="T9"/>
                    </a:cxn>
                    <a:cxn ang="T17">
                      <a:pos x="T10" y="T11"/>
                    </a:cxn>
                  </a:cxnLst>
                  <a:rect l="T18" t="T19" r="T20" b="T21"/>
                  <a:pathLst>
                    <a:path w="336" h="428">
                      <a:moveTo>
                        <a:pt x="0" y="312"/>
                      </a:moveTo>
                      <a:lnTo>
                        <a:pt x="76" y="428"/>
                      </a:lnTo>
                      <a:lnTo>
                        <a:pt x="336" y="104"/>
                      </a:lnTo>
                      <a:lnTo>
                        <a:pt x="252" y="0"/>
                      </a:lnTo>
                      <a:lnTo>
                        <a:pt x="151" y="136"/>
                      </a:lnTo>
                      <a:lnTo>
                        <a:pt x="0" y="312"/>
                      </a:lnTo>
                      <a:close/>
                    </a:path>
                  </a:pathLst>
                </a:custGeom>
                <a:solidFill>
                  <a:schemeClr val="tx1"/>
                </a:solidFill>
                <a:ln w="9525">
                  <a:solidFill>
                    <a:schemeClr val="tx1"/>
                  </a:solidFill>
                  <a:round/>
                  <a:headEnd/>
                  <a:tailEnd/>
                </a:ln>
              </p:spPr>
              <p:txBody>
                <a:bodyPr/>
                <a:lstStyle/>
                <a:p>
                  <a:endParaRPr lang="en-PH"/>
                </a:p>
              </p:txBody>
            </p:sp>
            <p:sp>
              <p:nvSpPr>
                <p:cNvPr id="50199" name="Freeform 98"/>
                <p:cNvSpPr>
                  <a:spLocks/>
                </p:cNvSpPr>
                <p:nvPr/>
              </p:nvSpPr>
              <p:spPr bwMode="auto">
                <a:xfrm>
                  <a:off x="2624" y="2173"/>
                  <a:ext cx="278" cy="333"/>
                </a:xfrm>
                <a:custGeom>
                  <a:avLst/>
                  <a:gdLst>
                    <a:gd name="T0" fmla="*/ 0 w 356"/>
                    <a:gd name="T1" fmla="*/ 100 h 452"/>
                    <a:gd name="T2" fmla="*/ 33 w 356"/>
                    <a:gd name="T3" fmla="*/ 133 h 452"/>
                    <a:gd name="T4" fmla="*/ 132 w 356"/>
                    <a:gd name="T5" fmla="*/ 32 h 452"/>
                    <a:gd name="T6" fmla="*/ 99 w 356"/>
                    <a:gd name="T7" fmla="*/ 0 h 452"/>
                    <a:gd name="T8" fmla="*/ 47 w 356"/>
                    <a:gd name="T9" fmla="*/ 52 h 452"/>
                    <a:gd name="T10" fmla="*/ 0 w 356"/>
                    <a:gd name="T11" fmla="*/ 100 h 452"/>
                    <a:gd name="T12" fmla="*/ 0 60000 65536"/>
                    <a:gd name="T13" fmla="*/ 0 60000 65536"/>
                    <a:gd name="T14" fmla="*/ 0 60000 65536"/>
                    <a:gd name="T15" fmla="*/ 0 60000 65536"/>
                    <a:gd name="T16" fmla="*/ 0 60000 65536"/>
                    <a:gd name="T17" fmla="*/ 0 60000 65536"/>
                    <a:gd name="T18" fmla="*/ 0 w 356"/>
                    <a:gd name="T19" fmla="*/ 0 h 452"/>
                    <a:gd name="T20" fmla="*/ 356 w 356"/>
                    <a:gd name="T21" fmla="*/ 452 h 452"/>
                  </a:gdLst>
                  <a:ahLst/>
                  <a:cxnLst>
                    <a:cxn ang="T12">
                      <a:pos x="T0" y="T1"/>
                    </a:cxn>
                    <a:cxn ang="T13">
                      <a:pos x="T2" y="T3"/>
                    </a:cxn>
                    <a:cxn ang="T14">
                      <a:pos x="T4" y="T5"/>
                    </a:cxn>
                    <a:cxn ang="T15">
                      <a:pos x="T6" y="T7"/>
                    </a:cxn>
                    <a:cxn ang="T16">
                      <a:pos x="T8" y="T9"/>
                    </a:cxn>
                    <a:cxn ang="T17">
                      <a:pos x="T10" y="T11"/>
                    </a:cxn>
                  </a:cxnLst>
                  <a:rect l="T18" t="T19" r="T20" b="T21"/>
                  <a:pathLst>
                    <a:path w="356" h="452">
                      <a:moveTo>
                        <a:pt x="0" y="340"/>
                      </a:moveTo>
                      <a:lnTo>
                        <a:pt x="88" y="452"/>
                      </a:lnTo>
                      <a:lnTo>
                        <a:pt x="356" y="108"/>
                      </a:lnTo>
                      <a:lnTo>
                        <a:pt x="268" y="0"/>
                      </a:lnTo>
                      <a:lnTo>
                        <a:pt x="127" y="175"/>
                      </a:lnTo>
                      <a:lnTo>
                        <a:pt x="0" y="340"/>
                      </a:lnTo>
                      <a:close/>
                    </a:path>
                  </a:pathLst>
                </a:custGeom>
                <a:solidFill>
                  <a:schemeClr val="tx1"/>
                </a:solidFill>
                <a:ln w="9525">
                  <a:solidFill>
                    <a:schemeClr val="tx1"/>
                  </a:solidFill>
                  <a:round/>
                  <a:headEnd/>
                  <a:tailEnd/>
                </a:ln>
              </p:spPr>
              <p:txBody>
                <a:bodyPr/>
                <a:lstStyle/>
                <a:p>
                  <a:endParaRPr lang="en-PH"/>
                </a:p>
              </p:txBody>
            </p:sp>
            <p:sp>
              <p:nvSpPr>
                <p:cNvPr id="50200" name="Freeform 99"/>
                <p:cNvSpPr>
                  <a:spLocks/>
                </p:cNvSpPr>
                <p:nvPr/>
              </p:nvSpPr>
              <p:spPr bwMode="auto">
                <a:xfrm>
                  <a:off x="2746" y="2325"/>
                  <a:ext cx="258" cy="314"/>
                </a:xfrm>
                <a:custGeom>
                  <a:avLst/>
                  <a:gdLst>
                    <a:gd name="T0" fmla="*/ 0 w 328"/>
                    <a:gd name="T1" fmla="*/ 95 h 426"/>
                    <a:gd name="T2" fmla="*/ 42 w 328"/>
                    <a:gd name="T3" fmla="*/ 125 h 426"/>
                    <a:gd name="T4" fmla="*/ 126 w 328"/>
                    <a:gd name="T5" fmla="*/ 38 h 426"/>
                    <a:gd name="T6" fmla="*/ 97 w 328"/>
                    <a:gd name="T7" fmla="*/ 0 h 426"/>
                    <a:gd name="T8" fmla="*/ 0 w 328"/>
                    <a:gd name="T9" fmla="*/ 95 h 426"/>
                    <a:gd name="T10" fmla="*/ 0 60000 65536"/>
                    <a:gd name="T11" fmla="*/ 0 60000 65536"/>
                    <a:gd name="T12" fmla="*/ 0 60000 65536"/>
                    <a:gd name="T13" fmla="*/ 0 60000 65536"/>
                    <a:gd name="T14" fmla="*/ 0 60000 65536"/>
                    <a:gd name="T15" fmla="*/ 0 w 328"/>
                    <a:gd name="T16" fmla="*/ 0 h 426"/>
                    <a:gd name="T17" fmla="*/ 328 w 328"/>
                    <a:gd name="T18" fmla="*/ 426 h 426"/>
                  </a:gdLst>
                  <a:ahLst/>
                  <a:cxnLst>
                    <a:cxn ang="T10">
                      <a:pos x="T0" y="T1"/>
                    </a:cxn>
                    <a:cxn ang="T11">
                      <a:pos x="T2" y="T3"/>
                    </a:cxn>
                    <a:cxn ang="T12">
                      <a:pos x="T4" y="T5"/>
                    </a:cxn>
                    <a:cxn ang="T13">
                      <a:pos x="T6" y="T7"/>
                    </a:cxn>
                    <a:cxn ang="T14">
                      <a:pos x="T8" y="T9"/>
                    </a:cxn>
                  </a:cxnLst>
                  <a:rect l="T15" t="T16" r="T17" b="T18"/>
                  <a:pathLst>
                    <a:path w="328" h="426">
                      <a:moveTo>
                        <a:pt x="0" y="322"/>
                      </a:moveTo>
                      <a:lnTo>
                        <a:pt x="108" y="426"/>
                      </a:lnTo>
                      <a:lnTo>
                        <a:pt x="328" y="130"/>
                      </a:lnTo>
                      <a:lnTo>
                        <a:pt x="253" y="0"/>
                      </a:lnTo>
                      <a:lnTo>
                        <a:pt x="0" y="322"/>
                      </a:lnTo>
                      <a:close/>
                    </a:path>
                  </a:pathLst>
                </a:custGeom>
                <a:solidFill>
                  <a:schemeClr val="tx1"/>
                </a:solidFill>
                <a:ln w="9525">
                  <a:solidFill>
                    <a:schemeClr val="tx1"/>
                  </a:solidFill>
                  <a:round/>
                  <a:headEnd/>
                  <a:tailEnd/>
                </a:ln>
              </p:spPr>
              <p:txBody>
                <a:bodyPr/>
                <a:lstStyle/>
                <a:p>
                  <a:endParaRPr lang="en-PH"/>
                </a:p>
              </p:txBody>
            </p:sp>
            <p:sp>
              <p:nvSpPr>
                <p:cNvPr id="50201" name="Freeform 100"/>
                <p:cNvSpPr>
                  <a:spLocks/>
                </p:cNvSpPr>
                <p:nvPr/>
              </p:nvSpPr>
              <p:spPr bwMode="auto">
                <a:xfrm>
                  <a:off x="2658" y="1973"/>
                  <a:ext cx="374" cy="489"/>
                </a:xfrm>
                <a:custGeom>
                  <a:avLst/>
                  <a:gdLst>
                    <a:gd name="T0" fmla="*/ 0 w 476"/>
                    <a:gd name="T1" fmla="*/ 0 h 664"/>
                    <a:gd name="T2" fmla="*/ 156 w 476"/>
                    <a:gd name="T3" fmla="*/ 43 h 664"/>
                    <a:gd name="T4" fmla="*/ 182 w 476"/>
                    <a:gd name="T5" fmla="*/ 195 h 664"/>
                    <a:gd name="T6" fmla="*/ 0 60000 65536"/>
                    <a:gd name="T7" fmla="*/ 0 60000 65536"/>
                    <a:gd name="T8" fmla="*/ 0 60000 65536"/>
                    <a:gd name="T9" fmla="*/ 0 w 476"/>
                    <a:gd name="T10" fmla="*/ 0 h 664"/>
                    <a:gd name="T11" fmla="*/ 476 w 476"/>
                    <a:gd name="T12" fmla="*/ 664 h 664"/>
                  </a:gdLst>
                  <a:ahLst/>
                  <a:cxnLst>
                    <a:cxn ang="T6">
                      <a:pos x="T0" y="T1"/>
                    </a:cxn>
                    <a:cxn ang="T7">
                      <a:pos x="T2" y="T3"/>
                    </a:cxn>
                    <a:cxn ang="T8">
                      <a:pos x="T4" y="T5"/>
                    </a:cxn>
                  </a:cxnLst>
                  <a:rect l="T9" t="T10" r="T11" b="T12"/>
                  <a:pathLst>
                    <a:path w="476" h="664">
                      <a:moveTo>
                        <a:pt x="0" y="0"/>
                      </a:moveTo>
                      <a:lnTo>
                        <a:pt x="409" y="145"/>
                      </a:lnTo>
                      <a:lnTo>
                        <a:pt x="476" y="664"/>
                      </a:lnTo>
                    </a:path>
                  </a:pathLst>
                </a:custGeom>
                <a:noFill/>
                <a:ln w="9525">
                  <a:solidFill>
                    <a:schemeClr val="tx1"/>
                  </a:solidFill>
                  <a:round/>
                  <a:headEnd/>
                  <a:tailEnd/>
                </a:ln>
              </p:spPr>
              <p:txBody>
                <a:bodyPr/>
                <a:lstStyle/>
                <a:p>
                  <a:endParaRPr lang="en-PH"/>
                </a:p>
              </p:txBody>
            </p:sp>
            <p:sp>
              <p:nvSpPr>
                <p:cNvPr id="50202" name="Freeform 101"/>
                <p:cNvSpPr>
                  <a:spLocks/>
                </p:cNvSpPr>
                <p:nvPr/>
              </p:nvSpPr>
              <p:spPr bwMode="auto">
                <a:xfrm>
                  <a:off x="2856" y="2023"/>
                  <a:ext cx="166" cy="198"/>
                </a:xfrm>
                <a:custGeom>
                  <a:avLst/>
                  <a:gdLst>
                    <a:gd name="T0" fmla="*/ 80 w 212"/>
                    <a:gd name="T1" fmla="*/ 0 h 269"/>
                    <a:gd name="T2" fmla="*/ 0 w 212"/>
                    <a:gd name="T3" fmla="*/ 79 h 269"/>
                    <a:gd name="T4" fmla="*/ 0 60000 65536"/>
                    <a:gd name="T5" fmla="*/ 0 60000 65536"/>
                    <a:gd name="T6" fmla="*/ 0 w 212"/>
                    <a:gd name="T7" fmla="*/ 0 h 269"/>
                    <a:gd name="T8" fmla="*/ 212 w 212"/>
                    <a:gd name="T9" fmla="*/ 269 h 269"/>
                  </a:gdLst>
                  <a:ahLst/>
                  <a:cxnLst>
                    <a:cxn ang="T4">
                      <a:pos x="T0" y="T1"/>
                    </a:cxn>
                    <a:cxn ang="T5">
                      <a:pos x="T2" y="T3"/>
                    </a:cxn>
                  </a:cxnLst>
                  <a:rect l="T6" t="T7" r="T8" b="T9"/>
                  <a:pathLst>
                    <a:path w="212" h="269">
                      <a:moveTo>
                        <a:pt x="212" y="0"/>
                      </a:moveTo>
                      <a:lnTo>
                        <a:pt x="0" y="269"/>
                      </a:lnTo>
                    </a:path>
                  </a:pathLst>
                </a:custGeom>
                <a:noFill/>
                <a:ln w="9525">
                  <a:solidFill>
                    <a:schemeClr val="tx1"/>
                  </a:solidFill>
                  <a:round/>
                  <a:headEnd type="none" w="med" len="med"/>
                  <a:tailEnd type="none" w="med" len="med"/>
                </a:ln>
              </p:spPr>
              <p:txBody>
                <a:bodyPr/>
                <a:lstStyle/>
                <a:p>
                  <a:endParaRPr lang="en-PH"/>
                </a:p>
              </p:txBody>
            </p:sp>
            <p:sp>
              <p:nvSpPr>
                <p:cNvPr id="50203" name="AutoShape 102"/>
                <p:cNvSpPr>
                  <a:spLocks noChangeArrowheads="1"/>
                </p:cNvSpPr>
                <p:nvPr/>
              </p:nvSpPr>
              <p:spPr bwMode="auto">
                <a:xfrm rot="2700000">
                  <a:off x="3032" y="1948"/>
                  <a:ext cx="39" cy="96"/>
                </a:xfrm>
                <a:prstGeom prst="roundRect">
                  <a:avLst>
                    <a:gd name="adj" fmla="val 16667"/>
                  </a:avLst>
                </a:prstGeom>
                <a:solidFill>
                  <a:schemeClr val="tx1"/>
                </a:solidFill>
                <a:ln w="9525">
                  <a:solidFill>
                    <a:schemeClr val="tx1"/>
                  </a:solidFill>
                  <a:round/>
                  <a:headEnd/>
                  <a:tailEnd/>
                </a:ln>
              </p:spPr>
              <p:txBody>
                <a:bodyPr wrap="none" anchor="ctr"/>
                <a:lstStyle/>
                <a:p>
                  <a:endParaRPr lang="en-PH"/>
                </a:p>
              </p:txBody>
            </p:sp>
          </p:grpSp>
          <p:grpSp>
            <p:nvGrpSpPr>
              <p:cNvPr id="6" name="Group 103"/>
              <p:cNvGrpSpPr>
                <a:grpSpLocks/>
              </p:cNvGrpSpPr>
              <p:nvPr/>
            </p:nvGrpSpPr>
            <p:grpSpPr bwMode="auto">
              <a:xfrm>
                <a:off x="1200" y="480"/>
                <a:ext cx="3264" cy="960"/>
                <a:chOff x="288" y="480"/>
                <a:chExt cx="3264" cy="960"/>
              </a:xfrm>
            </p:grpSpPr>
            <p:pic>
              <p:nvPicPr>
                <p:cNvPr id="50188" name="Picture 104" descr="earth-globe_world_070"/>
                <p:cNvPicPr>
                  <a:picLocks noChangeAspect="1" noChangeArrowheads="1" noCrop="1"/>
                </p:cNvPicPr>
                <p:nvPr/>
              </p:nvPicPr>
              <p:blipFill>
                <a:blip r:embed="rId2" cstate="print"/>
                <a:srcRect/>
                <a:stretch>
                  <a:fillRect/>
                </a:stretch>
              </p:blipFill>
              <p:spPr bwMode="auto">
                <a:xfrm>
                  <a:off x="1680" y="480"/>
                  <a:ext cx="528" cy="527"/>
                </a:xfrm>
                <a:prstGeom prst="rect">
                  <a:avLst/>
                </a:prstGeom>
                <a:noFill/>
                <a:ln w="9525">
                  <a:noFill/>
                  <a:miter lim="800000"/>
                  <a:headEnd/>
                  <a:tailEnd/>
                </a:ln>
              </p:spPr>
            </p:pic>
            <p:sp>
              <p:nvSpPr>
                <p:cNvPr id="50189" name="WordArt 105"/>
                <p:cNvSpPr>
                  <a:spLocks noChangeArrowheads="1" noChangeShapeType="1" noTextEdit="1"/>
                </p:cNvSpPr>
                <p:nvPr/>
              </p:nvSpPr>
              <p:spPr bwMode="auto">
                <a:xfrm>
                  <a:off x="288" y="576"/>
                  <a:ext cx="1392" cy="360"/>
                </a:xfrm>
                <a:prstGeom prst="rect">
                  <a:avLst/>
                </a:prstGeom>
              </p:spPr>
              <p:txBody>
                <a:bodyPr wrap="none" fromWordArt="1">
                  <a:prstTxWarp prst="textPlain">
                    <a:avLst>
                      <a:gd name="adj" fmla="val 50000"/>
                    </a:avLst>
                  </a:prstTxWarp>
                </a:bodyPr>
                <a:lstStyle/>
                <a:p>
                  <a:pPr algn="ctr"/>
                  <a:r>
                    <a:rPr lang="en-PH" sz="3600" b="1" i="1" kern="10">
                      <a:ln w="19050">
                        <a:noFill/>
                        <a:round/>
                        <a:headEnd/>
                        <a:tailEnd/>
                      </a:ln>
                      <a:solidFill>
                        <a:srgbClr val="FFCC00"/>
                      </a:solidFill>
                      <a:latin typeface="FrizQuaItcTEE"/>
                    </a:rPr>
                    <a:t>3ABN</a:t>
                  </a:r>
                </a:p>
              </p:txBody>
            </p:sp>
            <p:sp>
              <p:nvSpPr>
                <p:cNvPr id="50190" name="WordArt 106"/>
                <p:cNvSpPr>
                  <a:spLocks noChangeArrowheads="1" noChangeShapeType="1" noTextEdit="1"/>
                </p:cNvSpPr>
                <p:nvPr/>
              </p:nvSpPr>
              <p:spPr bwMode="auto">
                <a:xfrm>
                  <a:off x="2256" y="576"/>
                  <a:ext cx="1296" cy="336"/>
                </a:xfrm>
                <a:prstGeom prst="rect">
                  <a:avLst/>
                </a:prstGeom>
              </p:spPr>
              <p:txBody>
                <a:bodyPr wrap="none" fromWordArt="1">
                  <a:prstTxWarp prst="textPlain">
                    <a:avLst>
                      <a:gd name="adj" fmla="val 50000"/>
                    </a:avLst>
                  </a:prstTxWarp>
                </a:bodyPr>
                <a:lstStyle/>
                <a:p>
                  <a:pPr algn="ctr"/>
                  <a:r>
                    <a:rPr lang="en-PH" sz="3600" b="1" i="1" kern="10">
                      <a:ln w="19050">
                        <a:noFill/>
                        <a:round/>
                        <a:headEnd/>
                        <a:tailEnd/>
                      </a:ln>
                      <a:solidFill>
                        <a:srgbClr val="FFCC00"/>
                      </a:solidFill>
                      <a:latin typeface="FrizQuaItcTEE"/>
                    </a:rPr>
                    <a:t>YMVC</a:t>
                  </a:r>
                </a:p>
              </p:txBody>
            </p:sp>
            <p:sp>
              <p:nvSpPr>
                <p:cNvPr id="50191" name="WordArt 107"/>
                <p:cNvSpPr>
                  <a:spLocks noChangeArrowheads="1" noChangeShapeType="1" noTextEdit="1"/>
                </p:cNvSpPr>
                <p:nvPr/>
              </p:nvSpPr>
              <p:spPr bwMode="auto">
                <a:xfrm>
                  <a:off x="336" y="1008"/>
                  <a:ext cx="3168" cy="144"/>
                </a:xfrm>
                <a:prstGeom prst="rect">
                  <a:avLst/>
                </a:prstGeom>
              </p:spPr>
              <p:txBody>
                <a:bodyPr wrap="none" fromWordArt="1">
                  <a:prstTxWarp prst="textPlain">
                    <a:avLst>
                      <a:gd name="adj" fmla="val 50000"/>
                    </a:avLst>
                  </a:prstTxWarp>
                </a:bodyPr>
                <a:lstStyle/>
                <a:p>
                  <a:pPr algn="ctr"/>
                  <a:r>
                    <a:rPr lang="en-PH" sz="3600" b="1" kern="10">
                      <a:ln w="9525">
                        <a:noFill/>
                        <a:round/>
                        <a:headEnd/>
                        <a:tailEnd/>
                      </a:ln>
                      <a:gradFill rotWithShape="1">
                        <a:gsLst>
                          <a:gs pos="0">
                            <a:srgbClr val="FFCC00"/>
                          </a:gs>
                          <a:gs pos="100000">
                            <a:schemeClr val="bg1"/>
                          </a:gs>
                        </a:gsLst>
                        <a:lin ang="5400000" scaled="1"/>
                      </a:gradFill>
                      <a:latin typeface="Arial"/>
                      <a:cs typeface="Arial"/>
                    </a:rPr>
                    <a:t>Three Angels Broadcasting Network</a:t>
                  </a:r>
                </a:p>
              </p:txBody>
            </p:sp>
            <p:sp>
              <p:nvSpPr>
                <p:cNvPr id="50192" name="Rectangle 108"/>
                <p:cNvSpPr>
                  <a:spLocks noChangeArrowheads="1"/>
                </p:cNvSpPr>
                <p:nvPr/>
              </p:nvSpPr>
              <p:spPr bwMode="auto">
                <a:xfrm>
                  <a:off x="336" y="1200"/>
                  <a:ext cx="3120" cy="240"/>
                </a:xfrm>
                <a:prstGeom prst="rect">
                  <a:avLst/>
                </a:prstGeom>
                <a:gradFill rotWithShape="1">
                  <a:gsLst>
                    <a:gs pos="0">
                      <a:srgbClr val="FFCC00"/>
                    </a:gs>
                    <a:gs pos="100000">
                      <a:schemeClr val="bg1"/>
                    </a:gs>
                  </a:gsLst>
                  <a:lin ang="5400000" scaled="1"/>
                </a:gradFill>
                <a:ln w="9525">
                  <a:solidFill>
                    <a:srgbClr val="FFCC66"/>
                  </a:solidFill>
                  <a:miter lim="800000"/>
                  <a:headEnd/>
                  <a:tailEnd/>
                </a:ln>
              </p:spPr>
              <p:txBody>
                <a:bodyPr wrap="none" anchor="ctr"/>
                <a:lstStyle/>
                <a:p>
                  <a:endParaRPr lang="en-PH"/>
                </a:p>
              </p:txBody>
            </p:sp>
            <p:sp>
              <p:nvSpPr>
                <p:cNvPr id="50193" name="WordArt 109"/>
                <p:cNvSpPr>
                  <a:spLocks noChangeArrowheads="1" noChangeShapeType="1" noTextEdit="1"/>
                </p:cNvSpPr>
                <p:nvPr/>
              </p:nvSpPr>
              <p:spPr bwMode="auto">
                <a:xfrm>
                  <a:off x="384" y="1248"/>
                  <a:ext cx="3024" cy="144"/>
                </a:xfrm>
                <a:prstGeom prst="rect">
                  <a:avLst/>
                </a:prstGeom>
              </p:spPr>
              <p:txBody>
                <a:bodyPr wrap="none" fromWordArt="1">
                  <a:prstTxWarp prst="textPlain">
                    <a:avLst>
                      <a:gd name="adj" fmla="val 50000"/>
                    </a:avLst>
                  </a:prstTxWarp>
                </a:bodyPr>
                <a:lstStyle/>
                <a:p>
                  <a:pPr algn="ctr"/>
                  <a:r>
                    <a:rPr lang="en-PH" sz="3600" b="1" kern="10">
                      <a:ln w="9525">
                        <a:noFill/>
                        <a:round/>
                        <a:headEnd/>
                        <a:tailEnd/>
                      </a:ln>
                      <a:solidFill>
                        <a:srgbClr val="FFCC00"/>
                      </a:solidFill>
                      <a:latin typeface="Arial"/>
                      <a:cs typeface="Arial"/>
                    </a:rPr>
                    <a:t>YOUTH MEDIA VOLUNTERS CLUB</a:t>
                  </a:r>
                </a:p>
              </p:txBody>
            </p:sp>
          </p:grpSp>
        </p:grpSp>
      </p:grpSp>
      <p:grpSp>
        <p:nvGrpSpPr>
          <p:cNvPr id="7" name="Group 110"/>
          <p:cNvGrpSpPr>
            <a:grpSpLocks/>
          </p:cNvGrpSpPr>
          <p:nvPr/>
        </p:nvGrpSpPr>
        <p:grpSpPr bwMode="auto">
          <a:xfrm>
            <a:off x="7315200" y="5715000"/>
            <a:ext cx="1676400" cy="419100"/>
            <a:chOff x="528" y="864"/>
            <a:chExt cx="4320" cy="2424"/>
          </a:xfrm>
        </p:grpSpPr>
        <p:sp>
          <p:nvSpPr>
            <p:cNvPr id="50182" name="WordArt 111" descr="orchids1"/>
            <p:cNvSpPr>
              <a:spLocks noChangeArrowheads="1" noChangeShapeType="1" noTextEdit="1"/>
            </p:cNvSpPr>
            <p:nvPr/>
          </p:nvSpPr>
          <p:spPr bwMode="auto">
            <a:xfrm>
              <a:off x="528" y="864"/>
              <a:ext cx="1632" cy="864"/>
            </a:xfrm>
            <a:prstGeom prst="rect">
              <a:avLst/>
            </a:prstGeom>
          </p:spPr>
          <p:txBody>
            <a:bodyPr wrap="none" fromWordArt="1">
              <a:prstTxWarp prst="textPlain">
                <a:avLst>
                  <a:gd name="adj" fmla="val 50000"/>
                </a:avLst>
              </a:prstTxWarp>
            </a:bodyPr>
            <a:lstStyle/>
            <a:p>
              <a:pPr algn="ctr"/>
              <a:r>
                <a:rPr lang="en-PH" sz="3600" kern="10">
                  <a:ln w="19050">
                    <a:solidFill>
                      <a:srgbClr val="99CCFF"/>
                    </a:solidFill>
                    <a:round/>
                    <a:headEnd/>
                    <a:tailEnd/>
                  </a:ln>
                  <a:blipFill dpi="0" rotWithShape="1">
                    <a:blip r:embed="rId3"/>
                    <a:srcRect/>
                    <a:stretch>
                      <a:fillRect/>
                    </a:stretch>
                  </a:blipFill>
                  <a:effectLst>
                    <a:outerShdw dist="35921" dir="2700000" algn="ctr" rotWithShape="0">
                      <a:srgbClr val="990000"/>
                    </a:outerShdw>
                  </a:effectLst>
                  <a:latin typeface="Impact"/>
                </a:rPr>
                <a:t>THE</a:t>
              </a:r>
            </a:p>
          </p:txBody>
        </p:sp>
        <p:sp>
          <p:nvSpPr>
            <p:cNvPr id="50183" name="WordArt 112" descr="3abn banner"/>
            <p:cNvSpPr>
              <a:spLocks noChangeArrowheads="1" noChangeShapeType="1" noTextEdit="1"/>
            </p:cNvSpPr>
            <p:nvPr/>
          </p:nvSpPr>
          <p:spPr bwMode="auto">
            <a:xfrm>
              <a:off x="528" y="2352"/>
              <a:ext cx="4320" cy="936"/>
            </a:xfrm>
            <a:prstGeom prst="rect">
              <a:avLst/>
            </a:prstGeom>
          </p:spPr>
          <p:txBody>
            <a:bodyPr wrap="none" fromWordArt="1">
              <a:prstTxWarp prst="textPlain">
                <a:avLst>
                  <a:gd name="adj" fmla="val 50000"/>
                </a:avLst>
              </a:prstTxWarp>
            </a:bodyPr>
            <a:lstStyle/>
            <a:p>
              <a:pPr algn="ctr"/>
              <a:r>
                <a:rPr lang="en-PH" sz="3600" kern="10">
                  <a:ln w="19050">
                    <a:solidFill>
                      <a:srgbClr val="99CCFF"/>
                    </a:solidFill>
                    <a:round/>
                    <a:headEnd/>
                    <a:tailEnd/>
                  </a:ln>
                  <a:blipFill dpi="0" rotWithShape="1">
                    <a:blip r:embed="rId4"/>
                    <a:srcRect/>
                    <a:stretch>
                      <a:fillRect/>
                    </a:stretch>
                  </a:blipFill>
                  <a:effectLst>
                    <a:outerShdw dist="35921" dir="2700000" algn="ctr" rotWithShape="0">
                      <a:srgbClr val="990000"/>
                    </a:outerShdw>
                  </a:effectLst>
                  <a:latin typeface="Impact"/>
                </a:rPr>
                <a:t>CONCEPT</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nodeType="afterEffect">
                                  <p:stCondLst>
                                    <p:cond delay="0"/>
                                  </p:stCondLst>
                                  <p:childTnLst>
                                    <p:set>
                                      <p:cBhvr>
                                        <p:cTn id="6" dur="1" fill="hold">
                                          <p:stCondLst>
                                            <p:cond delay="0"/>
                                          </p:stCondLst>
                                        </p:cTn>
                                        <p:tgtEl>
                                          <p:spTgt spid="9221">
                                            <p:txEl>
                                              <p:pRg st="0" end="0"/>
                                            </p:txEl>
                                          </p:spTgt>
                                        </p:tgtEl>
                                        <p:attrNameLst>
                                          <p:attrName>style.visibility</p:attrName>
                                        </p:attrNameLst>
                                      </p:cBhvr>
                                      <p:to>
                                        <p:strVal val="visible"/>
                                      </p:to>
                                    </p:set>
                                    <p:animEffect transition="in" filter="fade">
                                      <p:cBhvr>
                                        <p:cTn id="7" dur="770" decel="100000"/>
                                        <p:tgtEl>
                                          <p:spTgt spid="9221">
                                            <p:txEl>
                                              <p:pRg st="0" end="0"/>
                                            </p:txEl>
                                          </p:spTgt>
                                        </p:tgtEl>
                                      </p:cBhvr>
                                    </p:animEffect>
                                    <p:animScale>
                                      <p:cBhvr>
                                        <p:cTn id="8" dur="770" decel="100000"/>
                                        <p:tgtEl>
                                          <p:spTgt spid="9221">
                                            <p:txEl>
                                              <p:pRg st="0" end="0"/>
                                            </p:txEl>
                                          </p:spTgt>
                                        </p:tgtEl>
                                      </p:cBhvr>
                                      <p:from x="10000" y="10000"/>
                                      <p:to x="200000" y="450000"/>
                                    </p:animScale>
                                    <p:animScale>
                                      <p:cBhvr>
                                        <p:cTn id="9" dur="1230" accel="100000" fill="hold">
                                          <p:stCondLst>
                                            <p:cond delay="770"/>
                                          </p:stCondLst>
                                        </p:cTn>
                                        <p:tgtEl>
                                          <p:spTgt spid="9221">
                                            <p:txEl>
                                              <p:pRg st="0" end="0"/>
                                            </p:txEl>
                                          </p:spTgt>
                                        </p:tgtEl>
                                      </p:cBhvr>
                                      <p:from x="200000" y="450000"/>
                                      <p:to x="100000" y="100000"/>
                                    </p:animScale>
                                    <p:set>
                                      <p:cBhvr>
                                        <p:cTn id="10" dur="770" fill="hold"/>
                                        <p:tgtEl>
                                          <p:spTgt spid="9221">
                                            <p:txEl>
                                              <p:pRg st="0" end="0"/>
                                            </p:txEl>
                                          </p:spTgt>
                                        </p:tgtEl>
                                        <p:attrNameLst>
                                          <p:attrName>ppt_x</p:attrName>
                                        </p:attrNameLst>
                                      </p:cBhvr>
                                      <p:to>
                                        <p:strVal val="(0.5)"/>
                                      </p:to>
                                    </p:set>
                                    <p:anim from="(0.5)" to="(#ppt_x)" calcmode="lin" valueType="num">
                                      <p:cBhvr>
                                        <p:cTn id="11" dur="1230" accel="100000" fill="hold">
                                          <p:stCondLst>
                                            <p:cond delay="770"/>
                                          </p:stCondLst>
                                        </p:cTn>
                                        <p:tgtEl>
                                          <p:spTgt spid="9221">
                                            <p:txEl>
                                              <p:pRg st="0" end="0"/>
                                            </p:txEl>
                                          </p:spTgt>
                                        </p:tgtEl>
                                        <p:attrNameLst>
                                          <p:attrName>ppt_x</p:attrName>
                                        </p:attrNameLst>
                                      </p:cBhvr>
                                    </p:anim>
                                    <p:set>
                                      <p:cBhvr>
                                        <p:cTn id="12" dur="770" fill="hold"/>
                                        <p:tgtEl>
                                          <p:spTgt spid="9221">
                                            <p:txEl>
                                              <p:pRg st="0" end="0"/>
                                            </p:txEl>
                                          </p:spTgt>
                                        </p:tgtEl>
                                        <p:attrNameLst>
                                          <p:attrName>ppt_y</p:attrName>
                                        </p:attrNameLst>
                                      </p:cBhvr>
                                      <p:to>
                                        <p:strVal val="(#ppt_y+0.4)"/>
                                      </p:to>
                                    </p:set>
                                    <p:anim from="(#ppt_y+0.4)" to="(#ppt_y)" calcmode="lin" valueType="num">
                                      <p:cBhvr>
                                        <p:cTn id="13" dur="1230" accel="100000" fill="hold">
                                          <p:stCondLst>
                                            <p:cond delay="770"/>
                                          </p:stCondLst>
                                        </p:cTn>
                                        <p:tgtEl>
                                          <p:spTgt spid="9221">
                                            <p:txEl>
                                              <p:pRg st="0" end="0"/>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108"/>
          <p:cNvSpPr>
            <a:spLocks noChangeArrowheads="1"/>
          </p:cNvSpPr>
          <p:nvPr/>
        </p:nvSpPr>
        <p:spPr bwMode="auto">
          <a:xfrm>
            <a:off x="228600" y="228600"/>
            <a:ext cx="8686800" cy="6324600"/>
          </a:xfrm>
          <a:prstGeom prst="rect">
            <a:avLst/>
          </a:prstGeom>
          <a:noFill/>
          <a:ln w="9525">
            <a:solidFill>
              <a:srgbClr val="FFFF00"/>
            </a:solidFill>
            <a:miter lim="800000"/>
            <a:headEnd/>
            <a:tailEnd/>
          </a:ln>
        </p:spPr>
        <p:txBody>
          <a:bodyPr wrap="none" anchor="ctr"/>
          <a:lstStyle/>
          <a:p>
            <a:endParaRPr lang="en-PH"/>
          </a:p>
        </p:txBody>
      </p:sp>
      <p:sp>
        <p:nvSpPr>
          <p:cNvPr id="34820" name="WordArt 4" descr="orchids"/>
          <p:cNvSpPr>
            <a:spLocks noChangeArrowheads="1" noChangeShapeType="1" noTextEdit="1"/>
          </p:cNvSpPr>
          <p:nvPr/>
        </p:nvSpPr>
        <p:spPr bwMode="auto">
          <a:xfrm>
            <a:off x="838200" y="1219200"/>
            <a:ext cx="7620000" cy="3200400"/>
          </a:xfrm>
          <a:prstGeom prst="rect">
            <a:avLst/>
          </a:prstGeom>
        </p:spPr>
        <p:txBody>
          <a:bodyPr wrap="none" fromWordArt="1">
            <a:prstTxWarp prst="textCurveUp">
              <a:avLst>
                <a:gd name="adj" fmla="val 40356"/>
              </a:avLst>
            </a:prstTxWarp>
          </a:bodyPr>
          <a:lstStyle/>
          <a:p>
            <a:pPr algn="ctr"/>
            <a:r>
              <a:rPr lang="en-PH" sz="3600" kern="10">
                <a:ln w="12700">
                  <a:solidFill>
                    <a:schemeClr val="bg1"/>
                  </a:solidFill>
                  <a:round/>
                  <a:headEnd/>
                  <a:tailEnd/>
                </a:ln>
                <a:blipFill dpi="0" rotWithShape="0">
                  <a:blip r:embed="rId2"/>
                  <a:srcRect/>
                  <a:stretch>
                    <a:fillRect/>
                  </a:stretch>
                </a:blipFill>
                <a:effectLst>
                  <a:outerShdw dist="45791" dir="2021404" algn="ctr" rotWithShape="0">
                    <a:srgbClr val="808080">
                      <a:alpha val="79999"/>
                    </a:srgbClr>
                  </a:outerShdw>
                </a:effectLst>
                <a:latin typeface="Arial Black"/>
              </a:rPr>
              <a:t>FRAMEWORKS</a:t>
            </a:r>
          </a:p>
        </p:txBody>
      </p:sp>
      <p:grpSp>
        <p:nvGrpSpPr>
          <p:cNvPr id="2" name="Group 85"/>
          <p:cNvGrpSpPr>
            <a:grpSpLocks/>
          </p:cNvGrpSpPr>
          <p:nvPr/>
        </p:nvGrpSpPr>
        <p:grpSpPr bwMode="auto">
          <a:xfrm>
            <a:off x="9022080" y="6248400"/>
            <a:ext cx="45719" cy="533400"/>
            <a:chOff x="4608" y="3936"/>
            <a:chExt cx="1104" cy="336"/>
          </a:xfrm>
        </p:grpSpPr>
        <p:sp>
          <p:nvSpPr>
            <p:cNvPr id="51205" name="Rectangle 86"/>
            <p:cNvSpPr>
              <a:spLocks noChangeArrowheads="1"/>
            </p:cNvSpPr>
            <p:nvPr/>
          </p:nvSpPr>
          <p:spPr bwMode="auto">
            <a:xfrm>
              <a:off x="4608" y="3936"/>
              <a:ext cx="1104" cy="336"/>
            </a:xfrm>
            <a:prstGeom prst="rect">
              <a:avLst/>
            </a:prstGeom>
            <a:solidFill>
              <a:schemeClr val="tx1"/>
            </a:solidFill>
            <a:ln w="9525">
              <a:solidFill>
                <a:schemeClr val="bg1"/>
              </a:solidFill>
              <a:miter lim="800000"/>
              <a:headEnd/>
              <a:tailEnd/>
            </a:ln>
          </p:spPr>
          <p:txBody>
            <a:bodyPr wrap="none" anchor="ctr"/>
            <a:lstStyle/>
            <a:p>
              <a:endParaRPr lang="en-PH"/>
            </a:p>
          </p:txBody>
        </p:sp>
        <p:grpSp>
          <p:nvGrpSpPr>
            <p:cNvPr id="3" name="Group 87"/>
            <p:cNvGrpSpPr>
              <a:grpSpLocks/>
            </p:cNvGrpSpPr>
            <p:nvPr/>
          </p:nvGrpSpPr>
          <p:grpSpPr bwMode="auto">
            <a:xfrm>
              <a:off x="4621" y="3936"/>
              <a:ext cx="1076" cy="336"/>
              <a:chOff x="384" y="288"/>
              <a:chExt cx="4080" cy="1440"/>
            </a:xfrm>
          </p:grpSpPr>
          <p:grpSp>
            <p:nvGrpSpPr>
              <p:cNvPr id="4" name="Group 88"/>
              <p:cNvGrpSpPr>
                <a:grpSpLocks/>
              </p:cNvGrpSpPr>
              <p:nvPr/>
            </p:nvGrpSpPr>
            <p:grpSpPr bwMode="auto">
              <a:xfrm>
                <a:off x="384" y="288"/>
                <a:ext cx="720" cy="1440"/>
                <a:chOff x="2400" y="1056"/>
                <a:chExt cx="1056" cy="2016"/>
              </a:xfrm>
            </p:grpSpPr>
            <p:grpSp>
              <p:nvGrpSpPr>
                <p:cNvPr id="5" name="Group 89"/>
                <p:cNvGrpSpPr>
                  <a:grpSpLocks/>
                </p:cNvGrpSpPr>
                <p:nvPr/>
              </p:nvGrpSpPr>
              <p:grpSpPr bwMode="auto">
                <a:xfrm rot="3338086">
                  <a:off x="2178" y="2171"/>
                  <a:ext cx="1157" cy="324"/>
                  <a:chOff x="3349" y="1725"/>
                  <a:chExt cx="1835" cy="716"/>
                </a:xfrm>
              </p:grpSpPr>
              <p:sp>
                <p:nvSpPr>
                  <p:cNvPr id="51225" name="Freeform 90"/>
                  <p:cNvSpPr>
                    <a:spLocks/>
                  </p:cNvSpPr>
                  <p:nvPr/>
                </p:nvSpPr>
                <p:spPr bwMode="auto">
                  <a:xfrm>
                    <a:off x="3349" y="1725"/>
                    <a:ext cx="1830" cy="716"/>
                  </a:xfrm>
                  <a:custGeom>
                    <a:avLst/>
                    <a:gdLst>
                      <a:gd name="T0" fmla="*/ 93 w 1830"/>
                      <a:gd name="T1" fmla="*/ 401 h 716"/>
                      <a:gd name="T2" fmla="*/ 383 w 1830"/>
                      <a:gd name="T3" fmla="*/ 589 h 716"/>
                      <a:gd name="T4" fmla="*/ 601 w 1830"/>
                      <a:gd name="T5" fmla="*/ 671 h 716"/>
                      <a:gd name="T6" fmla="*/ 869 w 1830"/>
                      <a:gd name="T7" fmla="*/ 711 h 716"/>
                      <a:gd name="T8" fmla="*/ 1079 w 1830"/>
                      <a:gd name="T9" fmla="*/ 703 h 716"/>
                      <a:gd name="T10" fmla="*/ 1247 w 1830"/>
                      <a:gd name="T11" fmla="*/ 667 h 716"/>
                      <a:gd name="T12" fmla="*/ 1419 w 1830"/>
                      <a:gd name="T13" fmla="*/ 605 h 716"/>
                      <a:gd name="T14" fmla="*/ 1567 w 1830"/>
                      <a:gd name="T15" fmla="*/ 527 h 716"/>
                      <a:gd name="T16" fmla="*/ 1783 w 1830"/>
                      <a:gd name="T17" fmla="*/ 355 h 716"/>
                      <a:gd name="T18" fmla="*/ 1829 w 1830"/>
                      <a:gd name="T19" fmla="*/ 245 h 716"/>
                      <a:gd name="T20" fmla="*/ 1787 w 1830"/>
                      <a:gd name="T21" fmla="*/ 195 h 716"/>
                      <a:gd name="T22" fmla="*/ 1739 w 1830"/>
                      <a:gd name="T23" fmla="*/ 147 h 716"/>
                      <a:gd name="T24" fmla="*/ 1645 w 1830"/>
                      <a:gd name="T25" fmla="*/ 107 h 716"/>
                      <a:gd name="T26" fmla="*/ 1527 w 1830"/>
                      <a:gd name="T27" fmla="*/ 71 h 716"/>
                      <a:gd name="T28" fmla="*/ 1327 w 1830"/>
                      <a:gd name="T29" fmla="*/ 31 h 716"/>
                      <a:gd name="T30" fmla="*/ 1019 w 1830"/>
                      <a:gd name="T31" fmla="*/ 3 h 716"/>
                      <a:gd name="T32" fmla="*/ 651 w 1830"/>
                      <a:gd name="T33" fmla="*/ 15 h 716"/>
                      <a:gd name="T34" fmla="*/ 371 w 1830"/>
                      <a:gd name="T35" fmla="*/ 59 h 716"/>
                      <a:gd name="T36" fmla="*/ 131 w 1830"/>
                      <a:gd name="T37" fmla="*/ 141 h 716"/>
                      <a:gd name="T38" fmla="*/ 67 w 1830"/>
                      <a:gd name="T39" fmla="*/ 179 h 716"/>
                      <a:gd name="T40" fmla="*/ 29 w 1830"/>
                      <a:gd name="T41" fmla="*/ 215 h 716"/>
                      <a:gd name="T42" fmla="*/ 11 w 1830"/>
                      <a:gd name="T43" fmla="*/ 289 h 716"/>
                      <a:gd name="T44" fmla="*/ 93 w 1830"/>
                      <a:gd name="T45" fmla="*/ 401 h 71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830"/>
                      <a:gd name="T70" fmla="*/ 0 h 716"/>
                      <a:gd name="T71" fmla="*/ 1830 w 1830"/>
                      <a:gd name="T72" fmla="*/ 716 h 71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830" h="716">
                        <a:moveTo>
                          <a:pt x="93" y="401"/>
                        </a:moveTo>
                        <a:cubicBezTo>
                          <a:pt x="155" y="451"/>
                          <a:pt x="298" y="544"/>
                          <a:pt x="383" y="589"/>
                        </a:cubicBezTo>
                        <a:cubicBezTo>
                          <a:pt x="468" y="634"/>
                          <a:pt x="520" y="651"/>
                          <a:pt x="601" y="671"/>
                        </a:cubicBezTo>
                        <a:cubicBezTo>
                          <a:pt x="682" y="691"/>
                          <a:pt x="789" y="706"/>
                          <a:pt x="869" y="711"/>
                        </a:cubicBezTo>
                        <a:cubicBezTo>
                          <a:pt x="949" y="716"/>
                          <a:pt x="1016" y="710"/>
                          <a:pt x="1079" y="703"/>
                        </a:cubicBezTo>
                        <a:cubicBezTo>
                          <a:pt x="1142" y="696"/>
                          <a:pt x="1190" y="683"/>
                          <a:pt x="1247" y="667"/>
                        </a:cubicBezTo>
                        <a:cubicBezTo>
                          <a:pt x="1304" y="651"/>
                          <a:pt x="1366" y="628"/>
                          <a:pt x="1419" y="605"/>
                        </a:cubicBezTo>
                        <a:cubicBezTo>
                          <a:pt x="1472" y="582"/>
                          <a:pt x="1506" y="569"/>
                          <a:pt x="1567" y="527"/>
                        </a:cubicBezTo>
                        <a:cubicBezTo>
                          <a:pt x="1628" y="485"/>
                          <a:pt x="1739" y="402"/>
                          <a:pt x="1783" y="355"/>
                        </a:cubicBezTo>
                        <a:cubicBezTo>
                          <a:pt x="1827" y="308"/>
                          <a:pt x="1828" y="272"/>
                          <a:pt x="1829" y="245"/>
                        </a:cubicBezTo>
                        <a:cubicBezTo>
                          <a:pt x="1830" y="218"/>
                          <a:pt x="1802" y="211"/>
                          <a:pt x="1787" y="195"/>
                        </a:cubicBezTo>
                        <a:cubicBezTo>
                          <a:pt x="1772" y="179"/>
                          <a:pt x="1763" y="162"/>
                          <a:pt x="1739" y="147"/>
                        </a:cubicBezTo>
                        <a:cubicBezTo>
                          <a:pt x="1715" y="132"/>
                          <a:pt x="1680" y="120"/>
                          <a:pt x="1645" y="107"/>
                        </a:cubicBezTo>
                        <a:cubicBezTo>
                          <a:pt x="1610" y="94"/>
                          <a:pt x="1580" y="84"/>
                          <a:pt x="1527" y="71"/>
                        </a:cubicBezTo>
                        <a:cubicBezTo>
                          <a:pt x="1474" y="58"/>
                          <a:pt x="1412" y="42"/>
                          <a:pt x="1327" y="31"/>
                        </a:cubicBezTo>
                        <a:cubicBezTo>
                          <a:pt x="1242" y="20"/>
                          <a:pt x="1132" y="6"/>
                          <a:pt x="1019" y="3"/>
                        </a:cubicBezTo>
                        <a:cubicBezTo>
                          <a:pt x="906" y="0"/>
                          <a:pt x="759" y="6"/>
                          <a:pt x="651" y="15"/>
                        </a:cubicBezTo>
                        <a:cubicBezTo>
                          <a:pt x="543" y="24"/>
                          <a:pt x="458" y="38"/>
                          <a:pt x="371" y="59"/>
                        </a:cubicBezTo>
                        <a:cubicBezTo>
                          <a:pt x="284" y="80"/>
                          <a:pt x="182" y="121"/>
                          <a:pt x="131" y="141"/>
                        </a:cubicBezTo>
                        <a:cubicBezTo>
                          <a:pt x="80" y="161"/>
                          <a:pt x="84" y="167"/>
                          <a:pt x="67" y="179"/>
                        </a:cubicBezTo>
                        <a:cubicBezTo>
                          <a:pt x="50" y="191"/>
                          <a:pt x="38" y="197"/>
                          <a:pt x="29" y="215"/>
                        </a:cubicBezTo>
                        <a:cubicBezTo>
                          <a:pt x="20" y="233"/>
                          <a:pt x="0" y="258"/>
                          <a:pt x="11" y="289"/>
                        </a:cubicBezTo>
                        <a:cubicBezTo>
                          <a:pt x="22" y="320"/>
                          <a:pt x="31" y="351"/>
                          <a:pt x="93" y="401"/>
                        </a:cubicBezTo>
                        <a:close/>
                      </a:path>
                    </a:pathLst>
                  </a:custGeom>
                  <a:solidFill>
                    <a:srgbClr val="FFCC00"/>
                  </a:solidFill>
                  <a:ln w="9525">
                    <a:solidFill>
                      <a:schemeClr val="tx1"/>
                    </a:solidFill>
                    <a:round/>
                    <a:headEnd/>
                    <a:tailEnd/>
                  </a:ln>
                </p:spPr>
                <p:txBody>
                  <a:bodyPr/>
                  <a:lstStyle/>
                  <a:p>
                    <a:endParaRPr lang="en-PH"/>
                  </a:p>
                </p:txBody>
              </p:sp>
              <p:sp>
                <p:nvSpPr>
                  <p:cNvPr id="51226" name="Oval 91"/>
                  <p:cNvSpPr>
                    <a:spLocks noChangeArrowheads="1"/>
                  </p:cNvSpPr>
                  <p:nvPr/>
                </p:nvSpPr>
                <p:spPr bwMode="auto">
                  <a:xfrm>
                    <a:off x="3360" y="1728"/>
                    <a:ext cx="1824" cy="528"/>
                  </a:xfrm>
                  <a:prstGeom prst="ellipse">
                    <a:avLst/>
                  </a:prstGeom>
                  <a:solidFill>
                    <a:srgbClr val="FFCC00"/>
                  </a:solidFill>
                  <a:ln w="9525">
                    <a:solidFill>
                      <a:schemeClr val="tx1"/>
                    </a:solidFill>
                    <a:round/>
                    <a:headEnd/>
                    <a:tailEnd/>
                  </a:ln>
                </p:spPr>
                <p:txBody>
                  <a:bodyPr wrap="none" anchor="ctr"/>
                  <a:lstStyle/>
                  <a:p>
                    <a:endParaRPr lang="en-PH"/>
                  </a:p>
                </p:txBody>
              </p:sp>
            </p:grpSp>
            <p:sp>
              <p:nvSpPr>
                <p:cNvPr id="51216" name="Freeform 92"/>
                <p:cNvSpPr>
                  <a:spLocks/>
                </p:cNvSpPr>
                <p:nvPr/>
              </p:nvSpPr>
              <p:spPr bwMode="auto">
                <a:xfrm>
                  <a:off x="2400" y="1056"/>
                  <a:ext cx="1043" cy="1552"/>
                </a:xfrm>
                <a:custGeom>
                  <a:avLst/>
                  <a:gdLst>
                    <a:gd name="T0" fmla="*/ 23 w 1543"/>
                    <a:gd name="T1" fmla="*/ 821 h 1914"/>
                    <a:gd name="T2" fmla="*/ 42 w 1543"/>
                    <a:gd name="T3" fmla="*/ 659 h 1914"/>
                    <a:gd name="T4" fmla="*/ 271 w 1543"/>
                    <a:gd name="T5" fmla="*/ 193 h 1914"/>
                    <a:gd name="T6" fmla="*/ 308 w 1543"/>
                    <a:gd name="T7" fmla="*/ 8 h 1914"/>
                    <a:gd name="T8" fmla="*/ 280 w 1543"/>
                    <a:gd name="T9" fmla="*/ 242 h 1914"/>
                    <a:gd name="T10" fmla="*/ 56 w 1543"/>
                    <a:gd name="T11" fmla="*/ 701 h 1914"/>
                    <a:gd name="T12" fmla="*/ 23 w 1543"/>
                    <a:gd name="T13" fmla="*/ 821 h 1914"/>
                    <a:gd name="T14" fmla="*/ 0 60000 65536"/>
                    <a:gd name="T15" fmla="*/ 0 60000 65536"/>
                    <a:gd name="T16" fmla="*/ 0 60000 65536"/>
                    <a:gd name="T17" fmla="*/ 0 60000 65536"/>
                    <a:gd name="T18" fmla="*/ 0 60000 65536"/>
                    <a:gd name="T19" fmla="*/ 0 60000 65536"/>
                    <a:gd name="T20" fmla="*/ 0 60000 65536"/>
                    <a:gd name="T21" fmla="*/ 0 w 1543"/>
                    <a:gd name="T22" fmla="*/ 0 h 1914"/>
                    <a:gd name="T23" fmla="*/ 1543 w 1543"/>
                    <a:gd name="T24" fmla="*/ 1914 h 19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43" h="1914">
                      <a:moveTo>
                        <a:pt x="110" y="1898"/>
                      </a:moveTo>
                      <a:cubicBezTo>
                        <a:pt x="98" y="1882"/>
                        <a:pt x="0" y="1768"/>
                        <a:pt x="198" y="1526"/>
                      </a:cubicBezTo>
                      <a:cubicBezTo>
                        <a:pt x="396" y="1284"/>
                        <a:pt x="1084" y="696"/>
                        <a:pt x="1297" y="445"/>
                      </a:cubicBezTo>
                      <a:cubicBezTo>
                        <a:pt x="1510" y="194"/>
                        <a:pt x="1466" y="0"/>
                        <a:pt x="1474" y="19"/>
                      </a:cubicBezTo>
                      <a:cubicBezTo>
                        <a:pt x="1482" y="38"/>
                        <a:pt x="1543" y="293"/>
                        <a:pt x="1342" y="560"/>
                      </a:cubicBezTo>
                      <a:cubicBezTo>
                        <a:pt x="1141" y="827"/>
                        <a:pt x="474" y="1400"/>
                        <a:pt x="269" y="1623"/>
                      </a:cubicBezTo>
                      <a:cubicBezTo>
                        <a:pt x="64" y="1846"/>
                        <a:pt x="122" y="1914"/>
                        <a:pt x="110" y="1898"/>
                      </a:cubicBezTo>
                      <a:close/>
                    </a:path>
                  </a:pathLst>
                </a:custGeom>
                <a:solidFill>
                  <a:srgbClr val="FFCC00"/>
                </a:solidFill>
                <a:ln w="9525">
                  <a:solidFill>
                    <a:schemeClr val="tx1"/>
                  </a:solidFill>
                  <a:round/>
                  <a:headEnd/>
                  <a:tailEnd/>
                </a:ln>
              </p:spPr>
              <p:txBody>
                <a:bodyPr/>
                <a:lstStyle/>
                <a:p>
                  <a:endParaRPr lang="en-PH"/>
                </a:p>
              </p:txBody>
            </p:sp>
            <p:sp>
              <p:nvSpPr>
                <p:cNvPr id="51217" name="Freeform 93"/>
                <p:cNvSpPr>
                  <a:spLocks/>
                </p:cNvSpPr>
                <p:nvPr/>
              </p:nvSpPr>
              <p:spPr bwMode="auto">
                <a:xfrm>
                  <a:off x="2453" y="1404"/>
                  <a:ext cx="985" cy="1442"/>
                </a:xfrm>
                <a:custGeom>
                  <a:avLst/>
                  <a:gdLst>
                    <a:gd name="T0" fmla="*/ 29 w 1457"/>
                    <a:gd name="T1" fmla="*/ 768 h 1779"/>
                    <a:gd name="T2" fmla="*/ 38 w 1457"/>
                    <a:gd name="T3" fmla="*/ 581 h 1779"/>
                    <a:gd name="T4" fmla="*/ 256 w 1457"/>
                    <a:gd name="T5" fmla="*/ 134 h 1779"/>
                    <a:gd name="T6" fmla="*/ 291 w 1457"/>
                    <a:gd name="T7" fmla="*/ 8 h 1779"/>
                    <a:gd name="T8" fmla="*/ 264 w 1457"/>
                    <a:gd name="T9" fmla="*/ 180 h 1779"/>
                    <a:gd name="T10" fmla="*/ 49 w 1457"/>
                    <a:gd name="T11" fmla="*/ 645 h 1779"/>
                    <a:gd name="T12" fmla="*/ 29 w 1457"/>
                    <a:gd name="T13" fmla="*/ 768 h 1779"/>
                    <a:gd name="T14" fmla="*/ 0 60000 65536"/>
                    <a:gd name="T15" fmla="*/ 0 60000 65536"/>
                    <a:gd name="T16" fmla="*/ 0 60000 65536"/>
                    <a:gd name="T17" fmla="*/ 0 60000 65536"/>
                    <a:gd name="T18" fmla="*/ 0 60000 65536"/>
                    <a:gd name="T19" fmla="*/ 0 60000 65536"/>
                    <a:gd name="T20" fmla="*/ 0 60000 65536"/>
                    <a:gd name="T21" fmla="*/ 0 w 1457"/>
                    <a:gd name="T22" fmla="*/ 0 h 1779"/>
                    <a:gd name="T23" fmla="*/ 1457 w 1457"/>
                    <a:gd name="T24" fmla="*/ 1779 h 177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57" h="1779">
                      <a:moveTo>
                        <a:pt x="138" y="1779"/>
                      </a:moveTo>
                      <a:cubicBezTo>
                        <a:pt x="131" y="1755"/>
                        <a:pt x="0" y="1592"/>
                        <a:pt x="182" y="1347"/>
                      </a:cubicBezTo>
                      <a:cubicBezTo>
                        <a:pt x="364" y="1102"/>
                        <a:pt x="1026" y="532"/>
                        <a:pt x="1228" y="310"/>
                      </a:cubicBezTo>
                      <a:cubicBezTo>
                        <a:pt x="1430" y="88"/>
                        <a:pt x="1390" y="0"/>
                        <a:pt x="1396" y="18"/>
                      </a:cubicBezTo>
                      <a:cubicBezTo>
                        <a:pt x="1402" y="36"/>
                        <a:pt x="1457" y="171"/>
                        <a:pt x="1264" y="417"/>
                      </a:cubicBezTo>
                      <a:cubicBezTo>
                        <a:pt x="1071" y="663"/>
                        <a:pt x="424" y="1268"/>
                        <a:pt x="236" y="1495"/>
                      </a:cubicBezTo>
                      <a:cubicBezTo>
                        <a:pt x="48" y="1722"/>
                        <a:pt x="158" y="1720"/>
                        <a:pt x="138" y="1779"/>
                      </a:cubicBezTo>
                      <a:close/>
                    </a:path>
                  </a:pathLst>
                </a:custGeom>
                <a:solidFill>
                  <a:srgbClr val="FFCC00"/>
                </a:solidFill>
                <a:ln w="9525">
                  <a:solidFill>
                    <a:schemeClr val="tx1"/>
                  </a:solidFill>
                  <a:round/>
                  <a:headEnd/>
                  <a:tailEnd/>
                </a:ln>
              </p:spPr>
              <p:txBody>
                <a:bodyPr/>
                <a:lstStyle/>
                <a:p>
                  <a:endParaRPr lang="en-PH"/>
                </a:p>
              </p:txBody>
            </p:sp>
            <p:sp>
              <p:nvSpPr>
                <p:cNvPr id="51218" name="Freeform 94"/>
                <p:cNvSpPr>
                  <a:spLocks/>
                </p:cNvSpPr>
                <p:nvPr/>
              </p:nvSpPr>
              <p:spPr bwMode="auto">
                <a:xfrm>
                  <a:off x="2527" y="1672"/>
                  <a:ext cx="929" cy="1400"/>
                </a:xfrm>
                <a:custGeom>
                  <a:avLst/>
                  <a:gdLst>
                    <a:gd name="T0" fmla="*/ 39 w 1376"/>
                    <a:gd name="T1" fmla="*/ 746 h 1727"/>
                    <a:gd name="T2" fmla="*/ 34 w 1376"/>
                    <a:gd name="T3" fmla="*/ 559 h 1727"/>
                    <a:gd name="T4" fmla="*/ 242 w 1376"/>
                    <a:gd name="T5" fmla="*/ 118 h 1727"/>
                    <a:gd name="T6" fmla="*/ 271 w 1376"/>
                    <a:gd name="T7" fmla="*/ 9 h 1727"/>
                    <a:gd name="T8" fmla="*/ 249 w 1376"/>
                    <a:gd name="T9" fmla="*/ 172 h 1727"/>
                    <a:gd name="T10" fmla="*/ 50 w 1376"/>
                    <a:gd name="T11" fmla="*/ 616 h 1727"/>
                    <a:gd name="T12" fmla="*/ 39 w 1376"/>
                    <a:gd name="T13" fmla="*/ 746 h 1727"/>
                    <a:gd name="T14" fmla="*/ 0 60000 65536"/>
                    <a:gd name="T15" fmla="*/ 0 60000 65536"/>
                    <a:gd name="T16" fmla="*/ 0 60000 65536"/>
                    <a:gd name="T17" fmla="*/ 0 60000 65536"/>
                    <a:gd name="T18" fmla="*/ 0 60000 65536"/>
                    <a:gd name="T19" fmla="*/ 0 60000 65536"/>
                    <a:gd name="T20" fmla="*/ 0 60000 65536"/>
                    <a:gd name="T21" fmla="*/ 0 w 1376"/>
                    <a:gd name="T22" fmla="*/ 0 h 1727"/>
                    <a:gd name="T23" fmla="*/ 1376 w 1376"/>
                    <a:gd name="T24" fmla="*/ 1727 h 17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76" h="1727">
                      <a:moveTo>
                        <a:pt x="189" y="1727"/>
                      </a:moveTo>
                      <a:cubicBezTo>
                        <a:pt x="176" y="1705"/>
                        <a:pt x="0" y="1535"/>
                        <a:pt x="162" y="1293"/>
                      </a:cubicBezTo>
                      <a:cubicBezTo>
                        <a:pt x="324" y="1051"/>
                        <a:pt x="973" y="486"/>
                        <a:pt x="1163" y="274"/>
                      </a:cubicBezTo>
                      <a:cubicBezTo>
                        <a:pt x="1353" y="62"/>
                        <a:pt x="1299" y="0"/>
                        <a:pt x="1305" y="21"/>
                      </a:cubicBezTo>
                      <a:cubicBezTo>
                        <a:pt x="1311" y="42"/>
                        <a:pt x="1376" y="164"/>
                        <a:pt x="1199" y="398"/>
                      </a:cubicBezTo>
                      <a:cubicBezTo>
                        <a:pt x="1022" y="632"/>
                        <a:pt x="410" y="1204"/>
                        <a:pt x="242" y="1426"/>
                      </a:cubicBezTo>
                      <a:cubicBezTo>
                        <a:pt x="74" y="1648"/>
                        <a:pt x="200" y="1664"/>
                        <a:pt x="189" y="1727"/>
                      </a:cubicBezTo>
                      <a:close/>
                    </a:path>
                  </a:pathLst>
                </a:custGeom>
                <a:solidFill>
                  <a:srgbClr val="FFCC00"/>
                </a:solidFill>
                <a:ln w="9525">
                  <a:solidFill>
                    <a:schemeClr val="tx1"/>
                  </a:solidFill>
                  <a:round/>
                  <a:headEnd/>
                  <a:tailEnd/>
                </a:ln>
              </p:spPr>
              <p:txBody>
                <a:bodyPr/>
                <a:lstStyle/>
                <a:p>
                  <a:endParaRPr lang="en-PH"/>
                </a:p>
              </p:txBody>
            </p:sp>
            <p:sp>
              <p:nvSpPr>
                <p:cNvPr id="51219" name="Freeform 95"/>
                <p:cNvSpPr>
                  <a:spLocks/>
                </p:cNvSpPr>
                <p:nvPr/>
              </p:nvSpPr>
              <p:spPr bwMode="auto">
                <a:xfrm>
                  <a:off x="2528" y="2049"/>
                  <a:ext cx="264" cy="315"/>
                </a:xfrm>
                <a:custGeom>
                  <a:avLst/>
                  <a:gdLst>
                    <a:gd name="T0" fmla="*/ 0 w 336"/>
                    <a:gd name="T1" fmla="*/ 91 h 428"/>
                    <a:gd name="T2" fmla="*/ 29 w 336"/>
                    <a:gd name="T3" fmla="*/ 126 h 428"/>
                    <a:gd name="T4" fmla="*/ 128 w 336"/>
                    <a:gd name="T5" fmla="*/ 31 h 428"/>
                    <a:gd name="T6" fmla="*/ 97 w 336"/>
                    <a:gd name="T7" fmla="*/ 0 h 428"/>
                    <a:gd name="T8" fmla="*/ 57 w 336"/>
                    <a:gd name="T9" fmla="*/ 40 h 428"/>
                    <a:gd name="T10" fmla="*/ 0 w 336"/>
                    <a:gd name="T11" fmla="*/ 91 h 428"/>
                    <a:gd name="T12" fmla="*/ 0 60000 65536"/>
                    <a:gd name="T13" fmla="*/ 0 60000 65536"/>
                    <a:gd name="T14" fmla="*/ 0 60000 65536"/>
                    <a:gd name="T15" fmla="*/ 0 60000 65536"/>
                    <a:gd name="T16" fmla="*/ 0 60000 65536"/>
                    <a:gd name="T17" fmla="*/ 0 60000 65536"/>
                    <a:gd name="T18" fmla="*/ 0 w 336"/>
                    <a:gd name="T19" fmla="*/ 0 h 428"/>
                    <a:gd name="T20" fmla="*/ 336 w 336"/>
                    <a:gd name="T21" fmla="*/ 428 h 428"/>
                  </a:gdLst>
                  <a:ahLst/>
                  <a:cxnLst>
                    <a:cxn ang="T12">
                      <a:pos x="T0" y="T1"/>
                    </a:cxn>
                    <a:cxn ang="T13">
                      <a:pos x="T2" y="T3"/>
                    </a:cxn>
                    <a:cxn ang="T14">
                      <a:pos x="T4" y="T5"/>
                    </a:cxn>
                    <a:cxn ang="T15">
                      <a:pos x="T6" y="T7"/>
                    </a:cxn>
                    <a:cxn ang="T16">
                      <a:pos x="T8" y="T9"/>
                    </a:cxn>
                    <a:cxn ang="T17">
                      <a:pos x="T10" y="T11"/>
                    </a:cxn>
                  </a:cxnLst>
                  <a:rect l="T18" t="T19" r="T20" b="T21"/>
                  <a:pathLst>
                    <a:path w="336" h="428">
                      <a:moveTo>
                        <a:pt x="0" y="312"/>
                      </a:moveTo>
                      <a:lnTo>
                        <a:pt x="76" y="428"/>
                      </a:lnTo>
                      <a:lnTo>
                        <a:pt x="336" y="104"/>
                      </a:lnTo>
                      <a:lnTo>
                        <a:pt x="252" y="0"/>
                      </a:lnTo>
                      <a:lnTo>
                        <a:pt x="151" y="136"/>
                      </a:lnTo>
                      <a:lnTo>
                        <a:pt x="0" y="312"/>
                      </a:lnTo>
                      <a:close/>
                    </a:path>
                  </a:pathLst>
                </a:custGeom>
                <a:solidFill>
                  <a:schemeClr val="tx1"/>
                </a:solidFill>
                <a:ln w="9525">
                  <a:solidFill>
                    <a:schemeClr val="tx1"/>
                  </a:solidFill>
                  <a:round/>
                  <a:headEnd/>
                  <a:tailEnd/>
                </a:ln>
              </p:spPr>
              <p:txBody>
                <a:bodyPr/>
                <a:lstStyle/>
                <a:p>
                  <a:endParaRPr lang="en-PH"/>
                </a:p>
              </p:txBody>
            </p:sp>
            <p:sp>
              <p:nvSpPr>
                <p:cNvPr id="51220" name="Freeform 96"/>
                <p:cNvSpPr>
                  <a:spLocks/>
                </p:cNvSpPr>
                <p:nvPr/>
              </p:nvSpPr>
              <p:spPr bwMode="auto">
                <a:xfrm>
                  <a:off x="2624" y="2173"/>
                  <a:ext cx="278" cy="333"/>
                </a:xfrm>
                <a:custGeom>
                  <a:avLst/>
                  <a:gdLst>
                    <a:gd name="T0" fmla="*/ 0 w 356"/>
                    <a:gd name="T1" fmla="*/ 100 h 452"/>
                    <a:gd name="T2" fmla="*/ 33 w 356"/>
                    <a:gd name="T3" fmla="*/ 133 h 452"/>
                    <a:gd name="T4" fmla="*/ 132 w 356"/>
                    <a:gd name="T5" fmla="*/ 32 h 452"/>
                    <a:gd name="T6" fmla="*/ 99 w 356"/>
                    <a:gd name="T7" fmla="*/ 0 h 452"/>
                    <a:gd name="T8" fmla="*/ 47 w 356"/>
                    <a:gd name="T9" fmla="*/ 52 h 452"/>
                    <a:gd name="T10" fmla="*/ 0 w 356"/>
                    <a:gd name="T11" fmla="*/ 100 h 452"/>
                    <a:gd name="T12" fmla="*/ 0 60000 65536"/>
                    <a:gd name="T13" fmla="*/ 0 60000 65536"/>
                    <a:gd name="T14" fmla="*/ 0 60000 65536"/>
                    <a:gd name="T15" fmla="*/ 0 60000 65536"/>
                    <a:gd name="T16" fmla="*/ 0 60000 65536"/>
                    <a:gd name="T17" fmla="*/ 0 60000 65536"/>
                    <a:gd name="T18" fmla="*/ 0 w 356"/>
                    <a:gd name="T19" fmla="*/ 0 h 452"/>
                    <a:gd name="T20" fmla="*/ 356 w 356"/>
                    <a:gd name="T21" fmla="*/ 452 h 452"/>
                  </a:gdLst>
                  <a:ahLst/>
                  <a:cxnLst>
                    <a:cxn ang="T12">
                      <a:pos x="T0" y="T1"/>
                    </a:cxn>
                    <a:cxn ang="T13">
                      <a:pos x="T2" y="T3"/>
                    </a:cxn>
                    <a:cxn ang="T14">
                      <a:pos x="T4" y="T5"/>
                    </a:cxn>
                    <a:cxn ang="T15">
                      <a:pos x="T6" y="T7"/>
                    </a:cxn>
                    <a:cxn ang="T16">
                      <a:pos x="T8" y="T9"/>
                    </a:cxn>
                    <a:cxn ang="T17">
                      <a:pos x="T10" y="T11"/>
                    </a:cxn>
                  </a:cxnLst>
                  <a:rect l="T18" t="T19" r="T20" b="T21"/>
                  <a:pathLst>
                    <a:path w="356" h="452">
                      <a:moveTo>
                        <a:pt x="0" y="340"/>
                      </a:moveTo>
                      <a:lnTo>
                        <a:pt x="88" y="452"/>
                      </a:lnTo>
                      <a:lnTo>
                        <a:pt x="356" y="108"/>
                      </a:lnTo>
                      <a:lnTo>
                        <a:pt x="268" y="0"/>
                      </a:lnTo>
                      <a:lnTo>
                        <a:pt x="127" y="175"/>
                      </a:lnTo>
                      <a:lnTo>
                        <a:pt x="0" y="340"/>
                      </a:lnTo>
                      <a:close/>
                    </a:path>
                  </a:pathLst>
                </a:custGeom>
                <a:solidFill>
                  <a:schemeClr val="tx1"/>
                </a:solidFill>
                <a:ln w="9525">
                  <a:solidFill>
                    <a:schemeClr val="tx1"/>
                  </a:solidFill>
                  <a:round/>
                  <a:headEnd/>
                  <a:tailEnd/>
                </a:ln>
              </p:spPr>
              <p:txBody>
                <a:bodyPr/>
                <a:lstStyle/>
                <a:p>
                  <a:endParaRPr lang="en-PH"/>
                </a:p>
              </p:txBody>
            </p:sp>
            <p:sp>
              <p:nvSpPr>
                <p:cNvPr id="51221" name="Freeform 97"/>
                <p:cNvSpPr>
                  <a:spLocks/>
                </p:cNvSpPr>
                <p:nvPr/>
              </p:nvSpPr>
              <p:spPr bwMode="auto">
                <a:xfrm>
                  <a:off x="2746" y="2325"/>
                  <a:ext cx="258" cy="314"/>
                </a:xfrm>
                <a:custGeom>
                  <a:avLst/>
                  <a:gdLst>
                    <a:gd name="T0" fmla="*/ 0 w 328"/>
                    <a:gd name="T1" fmla="*/ 95 h 426"/>
                    <a:gd name="T2" fmla="*/ 42 w 328"/>
                    <a:gd name="T3" fmla="*/ 125 h 426"/>
                    <a:gd name="T4" fmla="*/ 126 w 328"/>
                    <a:gd name="T5" fmla="*/ 38 h 426"/>
                    <a:gd name="T6" fmla="*/ 97 w 328"/>
                    <a:gd name="T7" fmla="*/ 0 h 426"/>
                    <a:gd name="T8" fmla="*/ 0 w 328"/>
                    <a:gd name="T9" fmla="*/ 95 h 426"/>
                    <a:gd name="T10" fmla="*/ 0 60000 65536"/>
                    <a:gd name="T11" fmla="*/ 0 60000 65536"/>
                    <a:gd name="T12" fmla="*/ 0 60000 65536"/>
                    <a:gd name="T13" fmla="*/ 0 60000 65536"/>
                    <a:gd name="T14" fmla="*/ 0 60000 65536"/>
                    <a:gd name="T15" fmla="*/ 0 w 328"/>
                    <a:gd name="T16" fmla="*/ 0 h 426"/>
                    <a:gd name="T17" fmla="*/ 328 w 328"/>
                    <a:gd name="T18" fmla="*/ 426 h 426"/>
                  </a:gdLst>
                  <a:ahLst/>
                  <a:cxnLst>
                    <a:cxn ang="T10">
                      <a:pos x="T0" y="T1"/>
                    </a:cxn>
                    <a:cxn ang="T11">
                      <a:pos x="T2" y="T3"/>
                    </a:cxn>
                    <a:cxn ang="T12">
                      <a:pos x="T4" y="T5"/>
                    </a:cxn>
                    <a:cxn ang="T13">
                      <a:pos x="T6" y="T7"/>
                    </a:cxn>
                    <a:cxn ang="T14">
                      <a:pos x="T8" y="T9"/>
                    </a:cxn>
                  </a:cxnLst>
                  <a:rect l="T15" t="T16" r="T17" b="T18"/>
                  <a:pathLst>
                    <a:path w="328" h="426">
                      <a:moveTo>
                        <a:pt x="0" y="322"/>
                      </a:moveTo>
                      <a:lnTo>
                        <a:pt x="108" y="426"/>
                      </a:lnTo>
                      <a:lnTo>
                        <a:pt x="328" y="130"/>
                      </a:lnTo>
                      <a:lnTo>
                        <a:pt x="253" y="0"/>
                      </a:lnTo>
                      <a:lnTo>
                        <a:pt x="0" y="322"/>
                      </a:lnTo>
                      <a:close/>
                    </a:path>
                  </a:pathLst>
                </a:custGeom>
                <a:solidFill>
                  <a:schemeClr val="tx1"/>
                </a:solidFill>
                <a:ln w="9525">
                  <a:solidFill>
                    <a:schemeClr val="tx1"/>
                  </a:solidFill>
                  <a:round/>
                  <a:headEnd/>
                  <a:tailEnd/>
                </a:ln>
              </p:spPr>
              <p:txBody>
                <a:bodyPr/>
                <a:lstStyle/>
                <a:p>
                  <a:endParaRPr lang="en-PH"/>
                </a:p>
              </p:txBody>
            </p:sp>
            <p:sp>
              <p:nvSpPr>
                <p:cNvPr id="51222" name="Freeform 98"/>
                <p:cNvSpPr>
                  <a:spLocks/>
                </p:cNvSpPr>
                <p:nvPr/>
              </p:nvSpPr>
              <p:spPr bwMode="auto">
                <a:xfrm>
                  <a:off x="2658" y="1973"/>
                  <a:ext cx="374" cy="489"/>
                </a:xfrm>
                <a:custGeom>
                  <a:avLst/>
                  <a:gdLst>
                    <a:gd name="T0" fmla="*/ 0 w 476"/>
                    <a:gd name="T1" fmla="*/ 0 h 664"/>
                    <a:gd name="T2" fmla="*/ 156 w 476"/>
                    <a:gd name="T3" fmla="*/ 43 h 664"/>
                    <a:gd name="T4" fmla="*/ 182 w 476"/>
                    <a:gd name="T5" fmla="*/ 195 h 664"/>
                    <a:gd name="T6" fmla="*/ 0 60000 65536"/>
                    <a:gd name="T7" fmla="*/ 0 60000 65536"/>
                    <a:gd name="T8" fmla="*/ 0 60000 65536"/>
                    <a:gd name="T9" fmla="*/ 0 w 476"/>
                    <a:gd name="T10" fmla="*/ 0 h 664"/>
                    <a:gd name="T11" fmla="*/ 476 w 476"/>
                    <a:gd name="T12" fmla="*/ 664 h 664"/>
                  </a:gdLst>
                  <a:ahLst/>
                  <a:cxnLst>
                    <a:cxn ang="T6">
                      <a:pos x="T0" y="T1"/>
                    </a:cxn>
                    <a:cxn ang="T7">
                      <a:pos x="T2" y="T3"/>
                    </a:cxn>
                    <a:cxn ang="T8">
                      <a:pos x="T4" y="T5"/>
                    </a:cxn>
                  </a:cxnLst>
                  <a:rect l="T9" t="T10" r="T11" b="T12"/>
                  <a:pathLst>
                    <a:path w="476" h="664">
                      <a:moveTo>
                        <a:pt x="0" y="0"/>
                      </a:moveTo>
                      <a:lnTo>
                        <a:pt x="409" y="145"/>
                      </a:lnTo>
                      <a:lnTo>
                        <a:pt x="476" y="664"/>
                      </a:lnTo>
                    </a:path>
                  </a:pathLst>
                </a:custGeom>
                <a:noFill/>
                <a:ln w="9525">
                  <a:solidFill>
                    <a:schemeClr val="tx1"/>
                  </a:solidFill>
                  <a:round/>
                  <a:headEnd/>
                  <a:tailEnd/>
                </a:ln>
              </p:spPr>
              <p:txBody>
                <a:bodyPr/>
                <a:lstStyle/>
                <a:p>
                  <a:endParaRPr lang="en-PH"/>
                </a:p>
              </p:txBody>
            </p:sp>
            <p:sp>
              <p:nvSpPr>
                <p:cNvPr id="51223" name="Freeform 99"/>
                <p:cNvSpPr>
                  <a:spLocks/>
                </p:cNvSpPr>
                <p:nvPr/>
              </p:nvSpPr>
              <p:spPr bwMode="auto">
                <a:xfrm>
                  <a:off x="2856" y="2023"/>
                  <a:ext cx="166" cy="198"/>
                </a:xfrm>
                <a:custGeom>
                  <a:avLst/>
                  <a:gdLst>
                    <a:gd name="T0" fmla="*/ 80 w 212"/>
                    <a:gd name="T1" fmla="*/ 0 h 269"/>
                    <a:gd name="T2" fmla="*/ 0 w 212"/>
                    <a:gd name="T3" fmla="*/ 79 h 269"/>
                    <a:gd name="T4" fmla="*/ 0 60000 65536"/>
                    <a:gd name="T5" fmla="*/ 0 60000 65536"/>
                    <a:gd name="T6" fmla="*/ 0 w 212"/>
                    <a:gd name="T7" fmla="*/ 0 h 269"/>
                    <a:gd name="T8" fmla="*/ 212 w 212"/>
                    <a:gd name="T9" fmla="*/ 269 h 269"/>
                  </a:gdLst>
                  <a:ahLst/>
                  <a:cxnLst>
                    <a:cxn ang="T4">
                      <a:pos x="T0" y="T1"/>
                    </a:cxn>
                    <a:cxn ang="T5">
                      <a:pos x="T2" y="T3"/>
                    </a:cxn>
                  </a:cxnLst>
                  <a:rect l="T6" t="T7" r="T8" b="T9"/>
                  <a:pathLst>
                    <a:path w="212" h="269">
                      <a:moveTo>
                        <a:pt x="212" y="0"/>
                      </a:moveTo>
                      <a:lnTo>
                        <a:pt x="0" y="269"/>
                      </a:lnTo>
                    </a:path>
                  </a:pathLst>
                </a:custGeom>
                <a:noFill/>
                <a:ln w="9525">
                  <a:solidFill>
                    <a:schemeClr val="tx1"/>
                  </a:solidFill>
                  <a:round/>
                  <a:headEnd type="none" w="med" len="med"/>
                  <a:tailEnd type="none" w="med" len="med"/>
                </a:ln>
              </p:spPr>
              <p:txBody>
                <a:bodyPr/>
                <a:lstStyle/>
                <a:p>
                  <a:endParaRPr lang="en-PH"/>
                </a:p>
              </p:txBody>
            </p:sp>
            <p:sp>
              <p:nvSpPr>
                <p:cNvPr id="51224" name="AutoShape 100"/>
                <p:cNvSpPr>
                  <a:spLocks noChangeArrowheads="1"/>
                </p:cNvSpPr>
                <p:nvPr/>
              </p:nvSpPr>
              <p:spPr bwMode="auto">
                <a:xfrm rot="2700000">
                  <a:off x="3032" y="1948"/>
                  <a:ext cx="39" cy="96"/>
                </a:xfrm>
                <a:prstGeom prst="roundRect">
                  <a:avLst>
                    <a:gd name="adj" fmla="val 16667"/>
                  </a:avLst>
                </a:prstGeom>
                <a:solidFill>
                  <a:schemeClr val="tx1"/>
                </a:solidFill>
                <a:ln w="9525">
                  <a:solidFill>
                    <a:schemeClr val="tx1"/>
                  </a:solidFill>
                  <a:round/>
                  <a:headEnd/>
                  <a:tailEnd/>
                </a:ln>
              </p:spPr>
              <p:txBody>
                <a:bodyPr wrap="none" anchor="ctr"/>
                <a:lstStyle/>
                <a:p>
                  <a:endParaRPr lang="en-PH"/>
                </a:p>
              </p:txBody>
            </p:sp>
          </p:grpSp>
          <p:grpSp>
            <p:nvGrpSpPr>
              <p:cNvPr id="6" name="Group 101"/>
              <p:cNvGrpSpPr>
                <a:grpSpLocks/>
              </p:cNvGrpSpPr>
              <p:nvPr/>
            </p:nvGrpSpPr>
            <p:grpSpPr bwMode="auto">
              <a:xfrm>
                <a:off x="1200" y="480"/>
                <a:ext cx="3264" cy="960"/>
                <a:chOff x="288" y="480"/>
                <a:chExt cx="3264" cy="960"/>
              </a:xfrm>
            </p:grpSpPr>
            <p:pic>
              <p:nvPicPr>
                <p:cNvPr id="51209" name="Picture 102" descr="earth-globe_world_070"/>
                <p:cNvPicPr>
                  <a:picLocks noChangeAspect="1" noChangeArrowheads="1" noCrop="1"/>
                </p:cNvPicPr>
                <p:nvPr/>
              </p:nvPicPr>
              <p:blipFill>
                <a:blip r:embed="rId3" cstate="print"/>
                <a:srcRect/>
                <a:stretch>
                  <a:fillRect/>
                </a:stretch>
              </p:blipFill>
              <p:spPr bwMode="auto">
                <a:xfrm>
                  <a:off x="1680" y="480"/>
                  <a:ext cx="528" cy="527"/>
                </a:xfrm>
                <a:prstGeom prst="rect">
                  <a:avLst/>
                </a:prstGeom>
                <a:noFill/>
                <a:ln w="9525">
                  <a:noFill/>
                  <a:miter lim="800000"/>
                  <a:headEnd/>
                  <a:tailEnd/>
                </a:ln>
              </p:spPr>
            </p:pic>
            <p:sp>
              <p:nvSpPr>
                <p:cNvPr id="51210" name="WordArt 103"/>
                <p:cNvSpPr>
                  <a:spLocks noChangeArrowheads="1" noChangeShapeType="1" noTextEdit="1"/>
                </p:cNvSpPr>
                <p:nvPr/>
              </p:nvSpPr>
              <p:spPr bwMode="auto">
                <a:xfrm>
                  <a:off x="288" y="576"/>
                  <a:ext cx="1392" cy="360"/>
                </a:xfrm>
                <a:prstGeom prst="rect">
                  <a:avLst/>
                </a:prstGeom>
              </p:spPr>
              <p:txBody>
                <a:bodyPr wrap="none" fromWordArt="1">
                  <a:prstTxWarp prst="textPlain">
                    <a:avLst>
                      <a:gd name="adj" fmla="val 50000"/>
                    </a:avLst>
                  </a:prstTxWarp>
                </a:bodyPr>
                <a:lstStyle/>
                <a:p>
                  <a:pPr algn="ctr"/>
                  <a:r>
                    <a:rPr lang="en-PH" sz="3600" b="1" i="1" kern="10" dirty="0">
                      <a:ln w="19050">
                        <a:noFill/>
                        <a:round/>
                        <a:headEnd/>
                        <a:tailEnd/>
                      </a:ln>
                      <a:solidFill>
                        <a:srgbClr val="FFCC00"/>
                      </a:solidFill>
                      <a:latin typeface="FrizQuaItcTEE"/>
                    </a:rPr>
                    <a:t>3ABN</a:t>
                  </a:r>
                </a:p>
              </p:txBody>
            </p:sp>
            <p:sp>
              <p:nvSpPr>
                <p:cNvPr id="51211" name="WordArt 104"/>
                <p:cNvSpPr>
                  <a:spLocks noChangeArrowheads="1" noChangeShapeType="1" noTextEdit="1"/>
                </p:cNvSpPr>
                <p:nvPr/>
              </p:nvSpPr>
              <p:spPr bwMode="auto">
                <a:xfrm>
                  <a:off x="2256" y="576"/>
                  <a:ext cx="1296" cy="336"/>
                </a:xfrm>
                <a:prstGeom prst="rect">
                  <a:avLst/>
                </a:prstGeom>
              </p:spPr>
              <p:txBody>
                <a:bodyPr wrap="none" fromWordArt="1">
                  <a:prstTxWarp prst="textPlain">
                    <a:avLst>
                      <a:gd name="adj" fmla="val 50000"/>
                    </a:avLst>
                  </a:prstTxWarp>
                </a:bodyPr>
                <a:lstStyle/>
                <a:p>
                  <a:pPr algn="ctr"/>
                  <a:r>
                    <a:rPr lang="en-PH" sz="3600" b="1" i="1" kern="10">
                      <a:ln w="19050">
                        <a:noFill/>
                        <a:round/>
                        <a:headEnd/>
                        <a:tailEnd/>
                      </a:ln>
                      <a:solidFill>
                        <a:srgbClr val="FFCC00"/>
                      </a:solidFill>
                      <a:latin typeface="FrizQuaItcTEE"/>
                    </a:rPr>
                    <a:t>YMVC</a:t>
                  </a:r>
                </a:p>
              </p:txBody>
            </p:sp>
            <p:sp>
              <p:nvSpPr>
                <p:cNvPr id="51212" name="WordArt 105"/>
                <p:cNvSpPr>
                  <a:spLocks noChangeArrowheads="1" noChangeShapeType="1" noTextEdit="1"/>
                </p:cNvSpPr>
                <p:nvPr/>
              </p:nvSpPr>
              <p:spPr bwMode="auto">
                <a:xfrm>
                  <a:off x="336" y="1008"/>
                  <a:ext cx="3168" cy="144"/>
                </a:xfrm>
                <a:prstGeom prst="rect">
                  <a:avLst/>
                </a:prstGeom>
              </p:spPr>
              <p:txBody>
                <a:bodyPr wrap="none" fromWordArt="1">
                  <a:prstTxWarp prst="textPlain">
                    <a:avLst>
                      <a:gd name="adj" fmla="val 50000"/>
                    </a:avLst>
                  </a:prstTxWarp>
                </a:bodyPr>
                <a:lstStyle/>
                <a:p>
                  <a:pPr algn="ctr"/>
                  <a:r>
                    <a:rPr lang="en-PH" sz="3600" b="1" kern="10">
                      <a:ln w="9525">
                        <a:noFill/>
                        <a:round/>
                        <a:headEnd/>
                        <a:tailEnd/>
                      </a:ln>
                      <a:gradFill rotWithShape="1">
                        <a:gsLst>
                          <a:gs pos="0">
                            <a:srgbClr val="FFCC00"/>
                          </a:gs>
                          <a:gs pos="100000">
                            <a:schemeClr val="bg1"/>
                          </a:gs>
                        </a:gsLst>
                        <a:lin ang="5400000" scaled="1"/>
                      </a:gradFill>
                      <a:latin typeface="Arial"/>
                      <a:cs typeface="Arial"/>
                    </a:rPr>
                    <a:t>Three Angels Broadcasting Network</a:t>
                  </a:r>
                </a:p>
              </p:txBody>
            </p:sp>
            <p:sp>
              <p:nvSpPr>
                <p:cNvPr id="51213" name="Rectangle 106"/>
                <p:cNvSpPr>
                  <a:spLocks noChangeArrowheads="1"/>
                </p:cNvSpPr>
                <p:nvPr/>
              </p:nvSpPr>
              <p:spPr bwMode="auto">
                <a:xfrm>
                  <a:off x="336" y="1200"/>
                  <a:ext cx="3120" cy="240"/>
                </a:xfrm>
                <a:prstGeom prst="rect">
                  <a:avLst/>
                </a:prstGeom>
                <a:gradFill rotWithShape="1">
                  <a:gsLst>
                    <a:gs pos="0">
                      <a:srgbClr val="FFCC00"/>
                    </a:gs>
                    <a:gs pos="100000">
                      <a:schemeClr val="bg1"/>
                    </a:gs>
                  </a:gsLst>
                  <a:lin ang="5400000" scaled="1"/>
                </a:gradFill>
                <a:ln w="9525">
                  <a:solidFill>
                    <a:srgbClr val="FFCC66"/>
                  </a:solidFill>
                  <a:miter lim="800000"/>
                  <a:headEnd/>
                  <a:tailEnd/>
                </a:ln>
              </p:spPr>
              <p:txBody>
                <a:bodyPr wrap="none" anchor="ctr"/>
                <a:lstStyle/>
                <a:p>
                  <a:endParaRPr lang="en-PH"/>
                </a:p>
              </p:txBody>
            </p:sp>
            <p:sp>
              <p:nvSpPr>
                <p:cNvPr id="51214" name="WordArt 107"/>
                <p:cNvSpPr>
                  <a:spLocks noChangeArrowheads="1" noChangeShapeType="1" noTextEdit="1"/>
                </p:cNvSpPr>
                <p:nvPr/>
              </p:nvSpPr>
              <p:spPr bwMode="auto">
                <a:xfrm>
                  <a:off x="384" y="1248"/>
                  <a:ext cx="3024" cy="144"/>
                </a:xfrm>
                <a:prstGeom prst="rect">
                  <a:avLst/>
                </a:prstGeom>
              </p:spPr>
              <p:txBody>
                <a:bodyPr wrap="none" fromWordArt="1">
                  <a:prstTxWarp prst="textPlain">
                    <a:avLst>
                      <a:gd name="adj" fmla="val 50000"/>
                    </a:avLst>
                  </a:prstTxWarp>
                </a:bodyPr>
                <a:lstStyle/>
                <a:p>
                  <a:pPr algn="ctr"/>
                  <a:r>
                    <a:rPr lang="en-PH" sz="3600" b="1" kern="10" dirty="0">
                      <a:ln w="9525">
                        <a:noFill/>
                        <a:round/>
                        <a:headEnd/>
                        <a:tailEnd/>
                      </a:ln>
                      <a:solidFill>
                        <a:srgbClr val="FFCC00"/>
                      </a:solidFill>
                      <a:latin typeface="Arial"/>
                      <a:cs typeface="Arial"/>
                    </a:rPr>
                    <a:t>YOUTH MEDIA VOLUNTERS CLUB</a:t>
                  </a:r>
                </a:p>
              </p:txBody>
            </p:sp>
          </p:grpSp>
        </p:grpSp>
      </p:grpSp>
      <p:pic>
        <p:nvPicPr>
          <p:cNvPr id="10242" name="Picture 2" descr="C:\Users\user\Documents\PPOINT BACKGROUNDS\Car Pool with Jesu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2355241" y="2967335"/>
            <a:ext cx="4433522" cy="923330"/>
          </a:xfrm>
          <a:prstGeom prst="rect">
            <a:avLst/>
          </a:prstGeom>
          <a:noFill/>
        </p:spPr>
        <p:txBody>
          <a:bodyPr wrap="none" lIns="91440" tIns="45720" rIns="91440" bIns="45720">
            <a:spAutoFit/>
          </a:bodyPr>
          <a:lstStyle/>
          <a:p>
            <a:pPr algn="ctr"/>
            <a:r>
              <a:rPr lang="en-US"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FRAMEWORKS</a:t>
            </a:r>
            <a:endParaRPr lang="en-U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34820"/>
                                        </p:tgtEl>
                                        <p:attrNameLst>
                                          <p:attrName>style.visibility</p:attrName>
                                        </p:attrNameLst>
                                      </p:cBhvr>
                                      <p:to>
                                        <p:strVal val="visible"/>
                                      </p:to>
                                    </p:set>
                                    <p:animEffect transition="in" filter="wedge">
                                      <p:cBhvr>
                                        <p:cTn id="7" dur="2000"/>
                                        <p:tgtEl>
                                          <p:spTgt spid="348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0"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4"/>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 name="Rectangle 1"/>
          <p:cNvSpPr/>
          <p:nvPr/>
        </p:nvSpPr>
        <p:spPr>
          <a:xfrm>
            <a:off x="152400" y="2286000"/>
            <a:ext cx="8763000" cy="3477875"/>
          </a:xfrm>
          <a:prstGeom prst="rect">
            <a:avLst/>
          </a:prstGeom>
        </p:spPr>
        <p:txBody>
          <a:bodyPr>
            <a:spAutoFit/>
          </a:bodyPr>
          <a:lstStyle/>
          <a:p>
            <a:pPr>
              <a:defRPr/>
            </a:pPr>
            <a:r>
              <a:rPr lang="en-US" sz="2000" b="1" dirty="0">
                <a:effectLst>
                  <a:outerShdw blurRad="38100" dist="38100" dir="2700000" algn="tl">
                    <a:srgbClr val="C0C0C0"/>
                  </a:outerShdw>
                </a:effectLst>
              </a:rPr>
              <a:t>“To help prepare a people for the soon return of our Lord Jesus Christ, by utilizing all human and material resources for reaching the unreached, nurturing the believers in faith, and training them for Christian service, through the power of the Holy Spirit.” (</a:t>
            </a:r>
            <a:r>
              <a:rPr lang="en-US" sz="2000" b="1" i="1" dirty="0">
                <a:effectLst>
                  <a:outerShdw blurRad="38100" dist="38100" dir="2700000" algn="tl">
                    <a:srgbClr val="C0C0C0"/>
                  </a:outerShdw>
                </a:effectLst>
              </a:rPr>
              <a:t>Seventh-day Adventist Global Mission Statement)</a:t>
            </a:r>
          </a:p>
          <a:p>
            <a:pPr>
              <a:defRPr/>
            </a:pPr>
            <a:endParaRPr lang="en-US" sz="2000" b="1" dirty="0">
              <a:effectLst>
                <a:outerShdw blurRad="38100" dist="38100" dir="2700000" algn="tl">
                  <a:srgbClr val="C0C0C0"/>
                </a:outerShdw>
              </a:effectLst>
            </a:endParaRPr>
          </a:p>
          <a:p>
            <a:pPr>
              <a:defRPr/>
            </a:pPr>
            <a:r>
              <a:rPr lang="en-US" sz="2000" b="1" dirty="0">
                <a:effectLst>
                  <a:outerShdw blurRad="38100" dist="38100" dir="2700000" algn="tl">
                    <a:srgbClr val="C0C0C0"/>
                  </a:outerShdw>
                </a:effectLst>
              </a:rPr>
              <a:t>“Every church should be a training school for Christian workers.” (</a:t>
            </a:r>
            <a:r>
              <a:rPr lang="en-US" sz="2000" b="1" i="1" dirty="0">
                <a:effectLst>
                  <a:outerShdw blurRad="38100" dist="38100" dir="2700000" algn="tl">
                    <a:srgbClr val="C0C0C0"/>
                  </a:outerShdw>
                </a:effectLst>
              </a:rPr>
              <a:t>Ministry of Healing, p. 14</a:t>
            </a:r>
            <a:r>
              <a:rPr lang="en-US" sz="2000" b="1" dirty="0">
                <a:effectLst>
                  <a:outerShdw blurRad="38100" dist="38100" dir="2700000" algn="tl">
                    <a:srgbClr val="C0C0C0"/>
                  </a:outerShdw>
                </a:effectLst>
              </a:rPr>
              <a:t>)</a:t>
            </a:r>
          </a:p>
          <a:p>
            <a:pPr>
              <a:defRPr/>
            </a:pPr>
            <a:endParaRPr lang="en-US" sz="2000" b="1" dirty="0">
              <a:effectLst>
                <a:outerShdw blurRad="38100" dist="38100" dir="2700000" algn="tl">
                  <a:srgbClr val="C0C0C0"/>
                </a:outerShdw>
              </a:effectLst>
            </a:endParaRPr>
          </a:p>
          <a:p>
            <a:pPr>
              <a:defRPr/>
            </a:pPr>
            <a:r>
              <a:rPr lang="en-US" sz="2000" b="1" dirty="0">
                <a:effectLst>
                  <a:outerShdw blurRad="38100" dist="38100" dir="2700000" algn="tl">
                    <a:srgbClr val="C0C0C0"/>
                  </a:outerShdw>
                </a:effectLst>
              </a:rPr>
              <a:t>“The work of God in the earth will never be finished until men and women comprising our church membership rally to the work, and unite their efforts with those ministers and church officers.” (</a:t>
            </a:r>
            <a:r>
              <a:rPr lang="en-US" sz="2000" b="1" i="1" dirty="0">
                <a:effectLst>
                  <a:outerShdw blurRad="38100" dist="38100" dir="2700000" algn="tl">
                    <a:srgbClr val="C0C0C0"/>
                  </a:outerShdw>
                </a:effectLst>
              </a:rPr>
              <a:t>Gospel Workers, p. 352</a:t>
            </a:r>
            <a:r>
              <a:rPr lang="en-US" sz="2000" b="1" dirty="0">
                <a:effectLst>
                  <a:outerShdw blurRad="38100" dist="38100" dir="2700000" algn="tl">
                    <a:srgbClr val="C0C0C0"/>
                  </a:outerShdw>
                </a:effectLst>
              </a:rPr>
              <a:t>)</a:t>
            </a: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p:cNvPicPr>
            <a:picLocks noChangeAspect="1" noChangeArrowheads="1"/>
          </p:cNvPicPr>
          <p:nvPr/>
        </p:nvPicPr>
        <p:blipFill>
          <a:blip r:embed="rId2" cstate="print"/>
          <a:srcRect/>
          <a:stretch>
            <a:fillRect/>
          </a:stretch>
        </p:blipFill>
        <p:spPr bwMode="auto">
          <a:xfrm>
            <a:off x="6324600" y="228600"/>
            <a:ext cx="2819400" cy="2190750"/>
          </a:xfrm>
          <a:prstGeom prst="rect">
            <a:avLst/>
          </a:prstGeom>
          <a:noFill/>
          <a:ln w="9525">
            <a:noFill/>
            <a:miter lim="800000"/>
            <a:headEnd/>
            <a:tailEnd/>
          </a:ln>
        </p:spPr>
      </p:pic>
      <p:sp>
        <p:nvSpPr>
          <p:cNvPr id="2" name="Rectangle 1"/>
          <p:cNvSpPr/>
          <p:nvPr/>
        </p:nvSpPr>
        <p:spPr>
          <a:xfrm>
            <a:off x="609600" y="609600"/>
            <a:ext cx="5181600" cy="5324475"/>
          </a:xfrm>
          <a:prstGeom prst="rect">
            <a:avLst/>
          </a:prstGeom>
        </p:spPr>
        <p:txBody>
          <a:bodyPr>
            <a:spAutoFit/>
          </a:bodyPr>
          <a:lstStyle/>
          <a:p>
            <a:pPr>
              <a:defRPr/>
            </a:pPr>
            <a:r>
              <a:rPr lang="en-US" sz="2000" b="1" dirty="0">
                <a:solidFill>
                  <a:schemeClr val="accent4">
                    <a:lumMod val="95000"/>
                    <a:lumOff val="5000"/>
                  </a:schemeClr>
                </a:solidFill>
                <a:effectLst>
                  <a:outerShdw blurRad="38100" dist="38100" dir="2700000" algn="tl">
                    <a:srgbClr val="C0C0C0"/>
                  </a:outerShdw>
                </a:effectLst>
              </a:rPr>
              <a:t>“He who begins with a little knowledge, in a humble way, and tells what he knows, while seeking diligently for further knowledge, will find the whole heavenly treasure awaiting his demand.” (</a:t>
            </a:r>
            <a:r>
              <a:rPr lang="en-US" sz="2000" b="1" i="1" dirty="0">
                <a:solidFill>
                  <a:schemeClr val="accent4">
                    <a:lumMod val="95000"/>
                    <a:lumOff val="5000"/>
                  </a:schemeClr>
                </a:solidFill>
                <a:effectLst>
                  <a:outerShdw blurRad="38100" dist="38100" dir="2700000" algn="tl">
                    <a:srgbClr val="C0C0C0"/>
                  </a:outerShdw>
                </a:effectLst>
              </a:rPr>
              <a:t>Christ’s Object Lessons, p. 357</a:t>
            </a:r>
            <a:r>
              <a:rPr lang="en-US" sz="2000" b="1" dirty="0">
                <a:solidFill>
                  <a:schemeClr val="accent4">
                    <a:lumMod val="95000"/>
                    <a:lumOff val="5000"/>
                  </a:schemeClr>
                </a:solidFill>
                <a:effectLst>
                  <a:outerShdw blurRad="38100" dist="38100" dir="2700000" algn="tl">
                    <a:srgbClr val="C0C0C0"/>
                  </a:outerShdw>
                </a:effectLst>
              </a:rPr>
              <a:t>)</a:t>
            </a:r>
          </a:p>
          <a:p>
            <a:pPr>
              <a:defRPr/>
            </a:pPr>
            <a:endParaRPr lang="en-US" sz="2000" b="1" dirty="0">
              <a:solidFill>
                <a:schemeClr val="accent4">
                  <a:lumMod val="95000"/>
                  <a:lumOff val="5000"/>
                </a:schemeClr>
              </a:solidFill>
              <a:effectLst>
                <a:outerShdw blurRad="38100" dist="38100" dir="2700000" algn="tl">
                  <a:srgbClr val="C0C0C0"/>
                </a:outerShdw>
              </a:effectLst>
            </a:endParaRPr>
          </a:p>
          <a:p>
            <a:pPr>
              <a:defRPr/>
            </a:pPr>
            <a:r>
              <a:rPr lang="en-US" sz="2000" b="1" dirty="0">
                <a:solidFill>
                  <a:schemeClr val="accent4">
                    <a:lumMod val="95000"/>
                    <a:lumOff val="5000"/>
                  </a:schemeClr>
                </a:solidFill>
                <a:effectLst>
                  <a:outerShdw blurRad="38100" dist="38100" dir="2700000" algn="tl">
                    <a:srgbClr val="C0C0C0"/>
                  </a:outerShdw>
                </a:effectLst>
              </a:rPr>
              <a:t>“The greatest help that can be given to our people is to teach them to work for God, and to depend on Him, not on the ministers.” (</a:t>
            </a:r>
            <a:r>
              <a:rPr lang="en-US" sz="2000" b="1" i="1" dirty="0">
                <a:solidFill>
                  <a:schemeClr val="accent4">
                    <a:lumMod val="95000"/>
                    <a:lumOff val="5000"/>
                  </a:schemeClr>
                </a:solidFill>
                <a:effectLst>
                  <a:outerShdw blurRad="38100" dist="38100" dir="2700000" algn="tl">
                    <a:srgbClr val="C0C0C0"/>
                  </a:outerShdw>
                </a:effectLst>
              </a:rPr>
              <a:t>7T, 19</a:t>
            </a:r>
            <a:r>
              <a:rPr lang="en-US" sz="2000" b="1" dirty="0">
                <a:solidFill>
                  <a:schemeClr val="accent4">
                    <a:lumMod val="95000"/>
                    <a:lumOff val="5000"/>
                  </a:schemeClr>
                </a:solidFill>
                <a:effectLst>
                  <a:outerShdw blurRad="38100" dist="38100" dir="2700000" algn="tl">
                    <a:srgbClr val="C0C0C0"/>
                  </a:outerShdw>
                </a:effectLst>
              </a:rPr>
              <a:t>)</a:t>
            </a:r>
          </a:p>
          <a:p>
            <a:pPr>
              <a:defRPr/>
            </a:pPr>
            <a:endParaRPr lang="en-US" sz="2000" b="1" dirty="0">
              <a:solidFill>
                <a:schemeClr val="accent4">
                  <a:lumMod val="95000"/>
                  <a:lumOff val="5000"/>
                </a:schemeClr>
              </a:solidFill>
              <a:effectLst>
                <a:outerShdw blurRad="38100" dist="38100" dir="2700000" algn="tl">
                  <a:srgbClr val="C0C0C0"/>
                </a:outerShdw>
              </a:effectLst>
            </a:endParaRPr>
          </a:p>
          <a:p>
            <a:pPr>
              <a:defRPr/>
            </a:pPr>
            <a:r>
              <a:rPr lang="en-US" sz="2000" b="1" dirty="0">
                <a:solidFill>
                  <a:schemeClr val="accent4">
                    <a:lumMod val="95000"/>
                    <a:lumOff val="5000"/>
                  </a:schemeClr>
                </a:solidFill>
                <a:effectLst>
                  <a:outerShdw blurRad="38100" dist="38100" dir="2700000" algn="tl">
                    <a:srgbClr val="C0C0C0"/>
                  </a:outerShdw>
                </a:effectLst>
              </a:rPr>
              <a:t>“The humblest workers, moved by the Holy Spirit, will touch invisible chords, whose vibrations will ring to the ends of the earth, and make melody through eternal ages.” (</a:t>
            </a:r>
            <a:r>
              <a:rPr lang="en-US" sz="2000" b="1" i="1" dirty="0">
                <a:solidFill>
                  <a:schemeClr val="accent4">
                    <a:lumMod val="95000"/>
                    <a:lumOff val="5000"/>
                  </a:schemeClr>
                </a:solidFill>
                <a:effectLst>
                  <a:outerShdw blurRad="38100" dist="38100" dir="2700000" algn="tl">
                    <a:srgbClr val="C0C0C0"/>
                  </a:outerShdw>
                </a:effectLst>
              </a:rPr>
              <a:t>Desire of Ages, p. 827</a:t>
            </a:r>
            <a:r>
              <a:rPr lang="en-US" sz="2000" b="1" dirty="0">
                <a:solidFill>
                  <a:schemeClr val="accent4">
                    <a:lumMod val="95000"/>
                    <a:lumOff val="5000"/>
                  </a:schemeClr>
                </a:solidFill>
                <a:effectLst>
                  <a:outerShdw blurRad="38100" dist="38100" dir="2700000" algn="tl">
                    <a:srgbClr val="C0C0C0"/>
                  </a:outerShdw>
                </a:effectLst>
              </a:rPr>
              <a:t>)</a:t>
            </a: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p:cNvPicPr>
            <a:picLocks noChangeAspect="1" noChangeArrowheads="1"/>
          </p:cNvPicPr>
          <p:nvPr/>
        </p:nvPicPr>
        <p:blipFill>
          <a:blip r:embed="rId2" cstate="print"/>
          <a:srcRect/>
          <a:stretch>
            <a:fillRect/>
          </a:stretch>
        </p:blipFill>
        <p:spPr bwMode="auto">
          <a:xfrm>
            <a:off x="0" y="0"/>
            <a:ext cx="2924175" cy="2924175"/>
          </a:xfrm>
          <a:prstGeom prst="rect">
            <a:avLst/>
          </a:prstGeom>
          <a:noFill/>
          <a:ln w="9525">
            <a:noFill/>
            <a:miter lim="800000"/>
            <a:headEnd/>
            <a:tailEnd/>
          </a:ln>
        </p:spPr>
      </p:pic>
      <p:sp>
        <p:nvSpPr>
          <p:cNvPr id="2" name="Rectangle 1"/>
          <p:cNvSpPr/>
          <p:nvPr/>
        </p:nvSpPr>
        <p:spPr>
          <a:xfrm>
            <a:off x="2971800" y="0"/>
            <a:ext cx="6172200" cy="6862763"/>
          </a:xfrm>
          <a:prstGeom prst="rect">
            <a:avLst/>
          </a:prstGeom>
        </p:spPr>
        <p:txBody>
          <a:bodyPr>
            <a:spAutoFit/>
          </a:bodyPr>
          <a:lstStyle/>
          <a:p>
            <a:pPr>
              <a:defRPr/>
            </a:pPr>
            <a:r>
              <a:rPr lang="en-US" sz="2200" b="1" dirty="0">
                <a:effectLst>
                  <a:outerShdw blurRad="38100" dist="38100" dir="2700000" algn="tl">
                    <a:srgbClr val="C0C0C0"/>
                  </a:outerShdw>
                </a:effectLst>
              </a:rPr>
              <a:t>“If Christian were to act in concert, moving forward as one, under the direction of one Power, for the accomplishment of one purpose, they would move the world.” (</a:t>
            </a:r>
            <a:r>
              <a:rPr lang="en-US" sz="2200" b="1" i="1" dirty="0">
                <a:effectLst>
                  <a:outerShdw blurRad="38100" dist="38100" dir="2700000" algn="tl">
                    <a:srgbClr val="C0C0C0"/>
                  </a:outerShdw>
                </a:effectLst>
              </a:rPr>
              <a:t>9T, 221</a:t>
            </a:r>
            <a:r>
              <a:rPr lang="en-US" sz="2200" b="1" dirty="0">
                <a:effectLst>
                  <a:outerShdw blurRad="38100" dist="38100" dir="2700000" algn="tl">
                    <a:srgbClr val="C0C0C0"/>
                  </a:outerShdw>
                </a:effectLst>
              </a:rPr>
              <a:t>)</a:t>
            </a:r>
          </a:p>
          <a:p>
            <a:pPr>
              <a:defRPr/>
            </a:pPr>
            <a:endParaRPr lang="en-US" sz="2200" b="1" dirty="0">
              <a:effectLst>
                <a:outerShdw blurRad="38100" dist="38100" dir="2700000" algn="tl">
                  <a:srgbClr val="C0C0C0"/>
                </a:outerShdw>
              </a:effectLst>
            </a:endParaRPr>
          </a:p>
          <a:p>
            <a:pPr>
              <a:defRPr/>
            </a:pPr>
            <a:r>
              <a:rPr lang="en-US" sz="2200" b="1" dirty="0">
                <a:effectLst>
                  <a:outerShdw blurRad="38100" dist="38100" dir="2700000" algn="tl">
                    <a:srgbClr val="C0C0C0"/>
                  </a:outerShdw>
                </a:effectLst>
              </a:rPr>
              <a:t>“The very simplest mode of the work should be devised and set in operation among the churches. If the members will </a:t>
            </a:r>
            <a:r>
              <a:rPr lang="en-US" sz="2200" b="1" dirty="0" err="1">
                <a:effectLst>
                  <a:outerShdw blurRad="38100" dist="38100" dir="2700000" algn="tl">
                    <a:srgbClr val="C0C0C0"/>
                  </a:outerShdw>
                </a:effectLst>
              </a:rPr>
              <a:t>unitedly</a:t>
            </a:r>
            <a:r>
              <a:rPr lang="en-US" sz="2200" b="1" dirty="0">
                <a:effectLst>
                  <a:outerShdw blurRad="38100" dist="38100" dir="2700000" algn="tl">
                    <a:srgbClr val="C0C0C0"/>
                  </a:outerShdw>
                </a:effectLst>
              </a:rPr>
              <a:t> accept such plans, and perseveringly carry them out, they will reap a rich reward; for their experience will grow brighter, their ability will increase, and through their efforts souls will be saved.” (</a:t>
            </a:r>
            <a:r>
              <a:rPr lang="en-US" sz="2200" b="1" i="1" dirty="0">
                <a:effectLst>
                  <a:outerShdw blurRad="38100" dist="38100" dir="2700000" algn="tl">
                    <a:srgbClr val="C0C0C0"/>
                  </a:outerShdw>
                </a:effectLst>
              </a:rPr>
              <a:t>6T, 433</a:t>
            </a:r>
            <a:r>
              <a:rPr lang="en-US" sz="2200" b="1" dirty="0">
                <a:effectLst>
                  <a:outerShdw blurRad="38100" dist="38100" dir="2700000" algn="tl">
                    <a:srgbClr val="C0C0C0"/>
                  </a:outerShdw>
                </a:effectLst>
              </a:rPr>
              <a:t>)</a:t>
            </a:r>
          </a:p>
          <a:p>
            <a:pPr>
              <a:defRPr/>
            </a:pPr>
            <a:endParaRPr lang="en-US" sz="2200" b="1" dirty="0">
              <a:effectLst>
                <a:outerShdw blurRad="38100" dist="38100" dir="2700000" algn="tl">
                  <a:srgbClr val="C0C0C0"/>
                </a:outerShdw>
              </a:effectLst>
            </a:endParaRPr>
          </a:p>
          <a:p>
            <a:pPr>
              <a:defRPr/>
            </a:pPr>
            <a:r>
              <a:rPr lang="en-US" sz="2200" b="1" dirty="0">
                <a:effectLst>
                  <a:outerShdw blurRad="38100" dist="38100" dir="2700000" algn="tl">
                    <a:srgbClr val="C0C0C0"/>
                  </a:outerShdw>
                </a:effectLst>
              </a:rPr>
              <a:t>“Regardless of the high education of ministers and fantastic sermons, a very basic principle is … ‘we can receive only as we impart to others’.” (</a:t>
            </a:r>
            <a:r>
              <a:rPr lang="en-US" sz="2200" b="1" i="1" dirty="0">
                <a:effectLst>
                  <a:outerShdw blurRad="38100" dist="38100" dir="2700000" algn="tl">
                    <a:srgbClr val="C0C0C0"/>
                  </a:outerShdw>
                </a:effectLst>
              </a:rPr>
              <a:t>Desire of Ages, p. 370</a:t>
            </a:r>
            <a:r>
              <a:rPr lang="en-US" sz="2200" b="1" dirty="0">
                <a:effectLst>
                  <a:outerShdw blurRad="38100" dist="38100" dir="2700000" algn="tl">
                    <a:srgbClr val="C0C0C0"/>
                  </a:outerShdw>
                </a:effectLst>
              </a:rPr>
              <a:t>)</a:t>
            </a:r>
          </a:p>
        </p:txBody>
      </p:sp>
      <p:pic>
        <p:nvPicPr>
          <p:cNvPr id="55300" name="Picture 5"/>
          <p:cNvPicPr>
            <a:picLocks noChangeAspect="1" noChangeArrowheads="1"/>
          </p:cNvPicPr>
          <p:nvPr/>
        </p:nvPicPr>
        <p:blipFill>
          <a:blip r:embed="rId3" cstate="print"/>
          <a:srcRect/>
          <a:stretch>
            <a:fillRect/>
          </a:stretch>
        </p:blipFill>
        <p:spPr bwMode="auto">
          <a:xfrm>
            <a:off x="0" y="2895600"/>
            <a:ext cx="2895600" cy="3962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F:\DSC01940.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 name="Rectangle 1"/>
          <p:cNvSpPr/>
          <p:nvPr/>
        </p:nvSpPr>
        <p:spPr>
          <a:xfrm>
            <a:off x="0" y="0"/>
            <a:ext cx="3276600" cy="6524625"/>
          </a:xfrm>
          <a:prstGeom prst="rect">
            <a:avLst/>
          </a:prstGeom>
        </p:spPr>
        <p:txBody>
          <a:bodyPr>
            <a:spAutoFit/>
          </a:bodyPr>
          <a:lstStyle/>
          <a:p>
            <a:pPr>
              <a:spcBef>
                <a:spcPct val="50000"/>
              </a:spcBef>
              <a:defRPr/>
            </a:pPr>
            <a:r>
              <a:rPr lang="en-US" sz="2200" dirty="0">
                <a:solidFill>
                  <a:schemeClr val="accent6">
                    <a:lumMod val="50000"/>
                  </a:schemeClr>
                </a:solidFill>
                <a:effectLst>
                  <a:outerShdw blurRad="38100" dist="38100" dir="2700000" algn="tl">
                    <a:srgbClr val="C0C0C0"/>
                  </a:outerShdw>
                </a:effectLst>
              </a:rPr>
              <a:t>“</a:t>
            </a:r>
            <a:r>
              <a:rPr lang="en-US" sz="2200" b="1" dirty="0">
                <a:solidFill>
                  <a:schemeClr val="accent6">
                    <a:lumMod val="50000"/>
                  </a:schemeClr>
                </a:solidFill>
                <a:effectLst>
                  <a:outerShdw blurRad="38100" dist="38100" dir="2700000" algn="tl">
                    <a:srgbClr val="C0C0C0"/>
                  </a:outerShdw>
                </a:effectLst>
              </a:rPr>
              <a:t>The church must be a working church if it would be a living church.” (</a:t>
            </a:r>
            <a:r>
              <a:rPr lang="en-US" sz="2200" b="1" i="1" dirty="0">
                <a:solidFill>
                  <a:schemeClr val="accent6">
                    <a:lumMod val="50000"/>
                  </a:schemeClr>
                </a:solidFill>
                <a:effectLst>
                  <a:outerShdw blurRad="38100" dist="38100" dir="2700000" algn="tl">
                    <a:srgbClr val="C0C0C0"/>
                  </a:outerShdw>
                </a:effectLst>
              </a:rPr>
              <a:t>Christian Service, 83</a:t>
            </a:r>
            <a:r>
              <a:rPr lang="en-US" sz="2200" b="1" dirty="0">
                <a:solidFill>
                  <a:schemeClr val="accent6">
                    <a:lumMod val="50000"/>
                  </a:schemeClr>
                </a:solidFill>
                <a:effectLst>
                  <a:outerShdw blurRad="38100" dist="38100" dir="2700000" algn="tl">
                    <a:srgbClr val="C0C0C0"/>
                  </a:outerShdw>
                </a:effectLst>
              </a:rPr>
              <a:t>)</a:t>
            </a:r>
          </a:p>
          <a:p>
            <a:pPr>
              <a:spcBef>
                <a:spcPct val="50000"/>
              </a:spcBef>
              <a:defRPr/>
            </a:pPr>
            <a:endParaRPr lang="en-US" sz="2200" b="1" dirty="0">
              <a:solidFill>
                <a:schemeClr val="accent6">
                  <a:lumMod val="50000"/>
                </a:schemeClr>
              </a:solidFill>
              <a:effectLst>
                <a:outerShdw blurRad="38100" dist="38100" dir="2700000" algn="tl">
                  <a:srgbClr val="C0C0C0"/>
                </a:outerShdw>
              </a:effectLst>
            </a:endParaRPr>
          </a:p>
          <a:p>
            <a:pPr>
              <a:spcBef>
                <a:spcPct val="50000"/>
              </a:spcBef>
              <a:defRPr/>
            </a:pPr>
            <a:r>
              <a:rPr lang="en-US" sz="2200" b="1" dirty="0">
                <a:solidFill>
                  <a:schemeClr val="accent1">
                    <a:lumMod val="10000"/>
                  </a:schemeClr>
                </a:solidFill>
                <a:effectLst>
                  <a:outerShdw blurRad="38100" dist="38100" dir="2700000" algn="tl">
                    <a:srgbClr val="C0C0C0"/>
                  </a:outerShdw>
                </a:effectLst>
              </a:rPr>
              <a:t>“The Latter Rain cannot come until the largest portion of the church [become] … laborers together with God.” (EGW, ___)</a:t>
            </a:r>
          </a:p>
          <a:p>
            <a:pPr>
              <a:spcBef>
                <a:spcPct val="50000"/>
              </a:spcBef>
              <a:defRPr/>
            </a:pPr>
            <a:endParaRPr lang="en-US" sz="2200" b="1" dirty="0">
              <a:solidFill>
                <a:schemeClr val="accent6">
                  <a:lumMod val="50000"/>
                </a:schemeClr>
              </a:solidFill>
              <a:effectLst>
                <a:outerShdw blurRad="38100" dist="38100" dir="2700000" algn="tl">
                  <a:srgbClr val="C0C0C0"/>
                </a:outerShdw>
              </a:effectLst>
            </a:endParaRPr>
          </a:p>
          <a:p>
            <a:pPr>
              <a:spcBef>
                <a:spcPct val="50000"/>
              </a:spcBef>
              <a:defRPr/>
            </a:pPr>
            <a:r>
              <a:rPr lang="en-US" sz="2200" b="1" dirty="0">
                <a:solidFill>
                  <a:srgbClr val="FF3300"/>
                </a:solidFill>
                <a:effectLst>
                  <a:outerShdw blurRad="38100" dist="38100" dir="2700000" algn="tl">
                    <a:srgbClr val="C0C0C0"/>
                  </a:outerShdw>
                </a:effectLst>
              </a:rPr>
              <a:t>“Time is short and our forces must be organized to do a larger work,” (</a:t>
            </a:r>
            <a:r>
              <a:rPr lang="en-US" sz="2200" b="1" i="1" dirty="0">
                <a:solidFill>
                  <a:srgbClr val="FF3300"/>
                </a:solidFill>
                <a:effectLst>
                  <a:outerShdw blurRad="38100" dist="38100" dir="2700000" algn="tl">
                    <a:srgbClr val="C0C0C0"/>
                  </a:outerShdw>
                </a:effectLst>
              </a:rPr>
              <a:t>9T,27</a:t>
            </a:r>
            <a:r>
              <a:rPr lang="en-US" sz="2200" b="1" dirty="0">
                <a:solidFill>
                  <a:srgbClr val="FF3300"/>
                </a:solidFill>
                <a:effectLst>
                  <a:outerShdw blurRad="38100" dist="38100" dir="2700000" algn="tl">
                    <a:srgbClr val="C0C0C0"/>
                  </a:outerShdw>
                </a:effectLst>
              </a:rPr>
              <a:t>) </a:t>
            </a:r>
            <a:endParaRPr lang="en-PH" sz="2200" dirty="0">
              <a:solidFill>
                <a:srgbClr val="FF3300"/>
              </a:solidFill>
            </a:endParaRPr>
          </a:p>
        </p:txBody>
      </p:sp>
      <p:pic>
        <p:nvPicPr>
          <p:cNvPr id="1026" name="Picture 2" descr="E:\ \1001835_609668722398812_311668653_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0013"/>
            <a:ext cx="9144000" cy="705802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109"/>
          <p:cNvSpPr>
            <a:spLocks noChangeArrowheads="1"/>
          </p:cNvSpPr>
          <p:nvPr/>
        </p:nvSpPr>
        <p:spPr bwMode="auto">
          <a:xfrm>
            <a:off x="228600" y="228600"/>
            <a:ext cx="8686800" cy="6324600"/>
          </a:xfrm>
          <a:prstGeom prst="rect">
            <a:avLst/>
          </a:prstGeom>
          <a:noFill/>
          <a:ln w="9525">
            <a:solidFill>
              <a:srgbClr val="FFFF00"/>
            </a:solidFill>
            <a:miter lim="800000"/>
            <a:headEnd/>
            <a:tailEnd/>
          </a:ln>
        </p:spPr>
        <p:txBody>
          <a:bodyPr wrap="none" anchor="ctr"/>
          <a:lstStyle/>
          <a:p>
            <a:endParaRPr lang="en-PH"/>
          </a:p>
        </p:txBody>
      </p:sp>
      <p:sp>
        <p:nvSpPr>
          <p:cNvPr id="35844" name="WordArt 4"/>
          <p:cNvSpPr>
            <a:spLocks noChangeArrowheads="1" noChangeShapeType="1" noTextEdit="1"/>
          </p:cNvSpPr>
          <p:nvPr/>
        </p:nvSpPr>
        <p:spPr bwMode="auto">
          <a:xfrm>
            <a:off x="1600200" y="1295400"/>
            <a:ext cx="6172200" cy="1219200"/>
          </a:xfrm>
          <a:prstGeom prst="rect">
            <a:avLst/>
          </a:prstGeom>
        </p:spPr>
        <p:txBody>
          <a:bodyPr wrap="none" fromWordArt="1">
            <a:prstTxWarp prst="textPlain">
              <a:avLst>
                <a:gd name="adj" fmla="val 50000"/>
              </a:avLst>
            </a:prstTxWarp>
            <a:scene3d>
              <a:camera prst="legacyPerspectiveBottom"/>
              <a:lightRig rig="legacyFlat3" dir="t"/>
            </a:scene3d>
            <a:sp3d extrusionH="887400" prstMaterial="legacyMatte">
              <a:extrusionClr>
                <a:srgbClr val="FFFF00"/>
              </a:extrusionClr>
            </a:sp3d>
          </a:bodyPr>
          <a:lstStyle/>
          <a:p>
            <a:pPr algn="ctr"/>
            <a:endParaRPr lang="en-PH" sz="3600" kern="10" dirty="0">
              <a:ln w="9525">
                <a:round/>
                <a:headEnd/>
                <a:tailEnd/>
              </a:ln>
              <a:gradFill rotWithShape="1">
                <a:gsLst>
                  <a:gs pos="0">
                    <a:srgbClr val="FFFF00"/>
                  </a:gs>
                  <a:gs pos="100000">
                    <a:srgbClr val="FF9933"/>
                  </a:gs>
                </a:gsLst>
                <a:path path="rect">
                  <a:fillToRect l="50000" t="50000" r="50000" b="50000"/>
                </a:path>
              </a:gradFill>
              <a:latin typeface="Impact"/>
            </a:endParaRPr>
          </a:p>
        </p:txBody>
      </p:sp>
      <p:grpSp>
        <p:nvGrpSpPr>
          <p:cNvPr id="2" name="Group 86"/>
          <p:cNvGrpSpPr>
            <a:grpSpLocks/>
          </p:cNvGrpSpPr>
          <p:nvPr/>
        </p:nvGrpSpPr>
        <p:grpSpPr bwMode="auto">
          <a:xfrm>
            <a:off x="9003796" y="6248400"/>
            <a:ext cx="64004" cy="533400"/>
            <a:chOff x="4608" y="3936"/>
            <a:chExt cx="1104" cy="336"/>
          </a:xfrm>
        </p:grpSpPr>
        <p:sp>
          <p:nvSpPr>
            <p:cNvPr id="57350" name="Rectangle 87"/>
            <p:cNvSpPr>
              <a:spLocks noChangeArrowheads="1"/>
            </p:cNvSpPr>
            <p:nvPr/>
          </p:nvSpPr>
          <p:spPr bwMode="auto">
            <a:xfrm>
              <a:off x="4608" y="3936"/>
              <a:ext cx="1104" cy="336"/>
            </a:xfrm>
            <a:prstGeom prst="rect">
              <a:avLst/>
            </a:prstGeom>
            <a:solidFill>
              <a:schemeClr val="tx1"/>
            </a:solidFill>
            <a:ln w="9525">
              <a:solidFill>
                <a:schemeClr val="bg1"/>
              </a:solidFill>
              <a:miter lim="800000"/>
              <a:headEnd/>
              <a:tailEnd/>
            </a:ln>
          </p:spPr>
          <p:txBody>
            <a:bodyPr wrap="none" anchor="ctr"/>
            <a:lstStyle/>
            <a:p>
              <a:endParaRPr lang="en-PH"/>
            </a:p>
          </p:txBody>
        </p:sp>
        <p:grpSp>
          <p:nvGrpSpPr>
            <p:cNvPr id="3" name="Group 88"/>
            <p:cNvGrpSpPr>
              <a:grpSpLocks/>
            </p:cNvGrpSpPr>
            <p:nvPr/>
          </p:nvGrpSpPr>
          <p:grpSpPr bwMode="auto">
            <a:xfrm>
              <a:off x="4621" y="3936"/>
              <a:ext cx="1076" cy="336"/>
              <a:chOff x="384" y="288"/>
              <a:chExt cx="4080" cy="1440"/>
            </a:xfrm>
          </p:grpSpPr>
          <p:grpSp>
            <p:nvGrpSpPr>
              <p:cNvPr id="4" name="Group 89"/>
              <p:cNvGrpSpPr>
                <a:grpSpLocks/>
              </p:cNvGrpSpPr>
              <p:nvPr/>
            </p:nvGrpSpPr>
            <p:grpSpPr bwMode="auto">
              <a:xfrm>
                <a:off x="384" y="288"/>
                <a:ext cx="720" cy="1440"/>
                <a:chOff x="2400" y="1056"/>
                <a:chExt cx="1056" cy="2016"/>
              </a:xfrm>
            </p:grpSpPr>
            <p:grpSp>
              <p:nvGrpSpPr>
                <p:cNvPr id="5" name="Group 90"/>
                <p:cNvGrpSpPr>
                  <a:grpSpLocks/>
                </p:cNvGrpSpPr>
                <p:nvPr/>
              </p:nvGrpSpPr>
              <p:grpSpPr bwMode="auto">
                <a:xfrm rot="3338086">
                  <a:off x="2178" y="2171"/>
                  <a:ext cx="1157" cy="324"/>
                  <a:chOff x="3349" y="1725"/>
                  <a:chExt cx="1835" cy="716"/>
                </a:xfrm>
              </p:grpSpPr>
              <p:sp>
                <p:nvSpPr>
                  <p:cNvPr id="57370" name="Freeform 91"/>
                  <p:cNvSpPr>
                    <a:spLocks/>
                  </p:cNvSpPr>
                  <p:nvPr/>
                </p:nvSpPr>
                <p:spPr bwMode="auto">
                  <a:xfrm>
                    <a:off x="3349" y="1725"/>
                    <a:ext cx="1830" cy="716"/>
                  </a:xfrm>
                  <a:custGeom>
                    <a:avLst/>
                    <a:gdLst>
                      <a:gd name="T0" fmla="*/ 93 w 1830"/>
                      <a:gd name="T1" fmla="*/ 401 h 716"/>
                      <a:gd name="T2" fmla="*/ 383 w 1830"/>
                      <a:gd name="T3" fmla="*/ 589 h 716"/>
                      <a:gd name="T4" fmla="*/ 601 w 1830"/>
                      <a:gd name="T5" fmla="*/ 671 h 716"/>
                      <a:gd name="T6" fmla="*/ 869 w 1830"/>
                      <a:gd name="T7" fmla="*/ 711 h 716"/>
                      <a:gd name="T8" fmla="*/ 1079 w 1830"/>
                      <a:gd name="T9" fmla="*/ 703 h 716"/>
                      <a:gd name="T10" fmla="*/ 1247 w 1830"/>
                      <a:gd name="T11" fmla="*/ 667 h 716"/>
                      <a:gd name="T12" fmla="*/ 1419 w 1830"/>
                      <a:gd name="T13" fmla="*/ 605 h 716"/>
                      <a:gd name="T14" fmla="*/ 1567 w 1830"/>
                      <a:gd name="T15" fmla="*/ 527 h 716"/>
                      <a:gd name="T16" fmla="*/ 1783 w 1830"/>
                      <a:gd name="T17" fmla="*/ 355 h 716"/>
                      <a:gd name="T18" fmla="*/ 1829 w 1830"/>
                      <a:gd name="T19" fmla="*/ 245 h 716"/>
                      <a:gd name="T20" fmla="*/ 1787 w 1830"/>
                      <a:gd name="T21" fmla="*/ 195 h 716"/>
                      <a:gd name="T22" fmla="*/ 1739 w 1830"/>
                      <a:gd name="T23" fmla="*/ 147 h 716"/>
                      <a:gd name="T24" fmla="*/ 1645 w 1830"/>
                      <a:gd name="T25" fmla="*/ 107 h 716"/>
                      <a:gd name="T26" fmla="*/ 1527 w 1830"/>
                      <a:gd name="T27" fmla="*/ 71 h 716"/>
                      <a:gd name="T28" fmla="*/ 1327 w 1830"/>
                      <a:gd name="T29" fmla="*/ 31 h 716"/>
                      <a:gd name="T30" fmla="*/ 1019 w 1830"/>
                      <a:gd name="T31" fmla="*/ 3 h 716"/>
                      <a:gd name="T32" fmla="*/ 651 w 1830"/>
                      <a:gd name="T33" fmla="*/ 15 h 716"/>
                      <a:gd name="T34" fmla="*/ 371 w 1830"/>
                      <a:gd name="T35" fmla="*/ 59 h 716"/>
                      <a:gd name="T36" fmla="*/ 131 w 1830"/>
                      <a:gd name="T37" fmla="*/ 141 h 716"/>
                      <a:gd name="T38" fmla="*/ 67 w 1830"/>
                      <a:gd name="T39" fmla="*/ 179 h 716"/>
                      <a:gd name="T40" fmla="*/ 29 w 1830"/>
                      <a:gd name="T41" fmla="*/ 215 h 716"/>
                      <a:gd name="T42" fmla="*/ 11 w 1830"/>
                      <a:gd name="T43" fmla="*/ 289 h 716"/>
                      <a:gd name="T44" fmla="*/ 93 w 1830"/>
                      <a:gd name="T45" fmla="*/ 401 h 71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830"/>
                      <a:gd name="T70" fmla="*/ 0 h 716"/>
                      <a:gd name="T71" fmla="*/ 1830 w 1830"/>
                      <a:gd name="T72" fmla="*/ 716 h 71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830" h="716">
                        <a:moveTo>
                          <a:pt x="93" y="401"/>
                        </a:moveTo>
                        <a:cubicBezTo>
                          <a:pt x="155" y="451"/>
                          <a:pt x="298" y="544"/>
                          <a:pt x="383" y="589"/>
                        </a:cubicBezTo>
                        <a:cubicBezTo>
                          <a:pt x="468" y="634"/>
                          <a:pt x="520" y="651"/>
                          <a:pt x="601" y="671"/>
                        </a:cubicBezTo>
                        <a:cubicBezTo>
                          <a:pt x="682" y="691"/>
                          <a:pt x="789" y="706"/>
                          <a:pt x="869" y="711"/>
                        </a:cubicBezTo>
                        <a:cubicBezTo>
                          <a:pt x="949" y="716"/>
                          <a:pt x="1016" y="710"/>
                          <a:pt x="1079" y="703"/>
                        </a:cubicBezTo>
                        <a:cubicBezTo>
                          <a:pt x="1142" y="696"/>
                          <a:pt x="1190" y="683"/>
                          <a:pt x="1247" y="667"/>
                        </a:cubicBezTo>
                        <a:cubicBezTo>
                          <a:pt x="1304" y="651"/>
                          <a:pt x="1366" y="628"/>
                          <a:pt x="1419" y="605"/>
                        </a:cubicBezTo>
                        <a:cubicBezTo>
                          <a:pt x="1472" y="582"/>
                          <a:pt x="1506" y="569"/>
                          <a:pt x="1567" y="527"/>
                        </a:cubicBezTo>
                        <a:cubicBezTo>
                          <a:pt x="1628" y="485"/>
                          <a:pt x="1739" y="402"/>
                          <a:pt x="1783" y="355"/>
                        </a:cubicBezTo>
                        <a:cubicBezTo>
                          <a:pt x="1827" y="308"/>
                          <a:pt x="1828" y="272"/>
                          <a:pt x="1829" y="245"/>
                        </a:cubicBezTo>
                        <a:cubicBezTo>
                          <a:pt x="1830" y="218"/>
                          <a:pt x="1802" y="211"/>
                          <a:pt x="1787" y="195"/>
                        </a:cubicBezTo>
                        <a:cubicBezTo>
                          <a:pt x="1772" y="179"/>
                          <a:pt x="1763" y="162"/>
                          <a:pt x="1739" y="147"/>
                        </a:cubicBezTo>
                        <a:cubicBezTo>
                          <a:pt x="1715" y="132"/>
                          <a:pt x="1680" y="120"/>
                          <a:pt x="1645" y="107"/>
                        </a:cubicBezTo>
                        <a:cubicBezTo>
                          <a:pt x="1610" y="94"/>
                          <a:pt x="1580" y="84"/>
                          <a:pt x="1527" y="71"/>
                        </a:cubicBezTo>
                        <a:cubicBezTo>
                          <a:pt x="1474" y="58"/>
                          <a:pt x="1412" y="42"/>
                          <a:pt x="1327" y="31"/>
                        </a:cubicBezTo>
                        <a:cubicBezTo>
                          <a:pt x="1242" y="20"/>
                          <a:pt x="1132" y="6"/>
                          <a:pt x="1019" y="3"/>
                        </a:cubicBezTo>
                        <a:cubicBezTo>
                          <a:pt x="906" y="0"/>
                          <a:pt x="759" y="6"/>
                          <a:pt x="651" y="15"/>
                        </a:cubicBezTo>
                        <a:cubicBezTo>
                          <a:pt x="543" y="24"/>
                          <a:pt x="458" y="38"/>
                          <a:pt x="371" y="59"/>
                        </a:cubicBezTo>
                        <a:cubicBezTo>
                          <a:pt x="284" y="80"/>
                          <a:pt x="182" y="121"/>
                          <a:pt x="131" y="141"/>
                        </a:cubicBezTo>
                        <a:cubicBezTo>
                          <a:pt x="80" y="161"/>
                          <a:pt x="84" y="167"/>
                          <a:pt x="67" y="179"/>
                        </a:cubicBezTo>
                        <a:cubicBezTo>
                          <a:pt x="50" y="191"/>
                          <a:pt x="38" y="197"/>
                          <a:pt x="29" y="215"/>
                        </a:cubicBezTo>
                        <a:cubicBezTo>
                          <a:pt x="20" y="233"/>
                          <a:pt x="0" y="258"/>
                          <a:pt x="11" y="289"/>
                        </a:cubicBezTo>
                        <a:cubicBezTo>
                          <a:pt x="22" y="320"/>
                          <a:pt x="31" y="351"/>
                          <a:pt x="93" y="401"/>
                        </a:cubicBezTo>
                        <a:close/>
                      </a:path>
                    </a:pathLst>
                  </a:custGeom>
                  <a:solidFill>
                    <a:srgbClr val="FFCC00"/>
                  </a:solidFill>
                  <a:ln w="9525">
                    <a:solidFill>
                      <a:schemeClr val="tx1"/>
                    </a:solidFill>
                    <a:round/>
                    <a:headEnd/>
                    <a:tailEnd/>
                  </a:ln>
                </p:spPr>
                <p:txBody>
                  <a:bodyPr/>
                  <a:lstStyle/>
                  <a:p>
                    <a:endParaRPr lang="en-PH"/>
                  </a:p>
                </p:txBody>
              </p:sp>
              <p:sp>
                <p:nvSpPr>
                  <p:cNvPr id="57371" name="Oval 92"/>
                  <p:cNvSpPr>
                    <a:spLocks noChangeArrowheads="1"/>
                  </p:cNvSpPr>
                  <p:nvPr/>
                </p:nvSpPr>
                <p:spPr bwMode="auto">
                  <a:xfrm>
                    <a:off x="3360" y="1728"/>
                    <a:ext cx="1824" cy="528"/>
                  </a:xfrm>
                  <a:prstGeom prst="ellipse">
                    <a:avLst/>
                  </a:prstGeom>
                  <a:solidFill>
                    <a:srgbClr val="FFCC00"/>
                  </a:solidFill>
                  <a:ln w="9525">
                    <a:solidFill>
                      <a:schemeClr val="tx1"/>
                    </a:solidFill>
                    <a:round/>
                    <a:headEnd/>
                    <a:tailEnd/>
                  </a:ln>
                </p:spPr>
                <p:txBody>
                  <a:bodyPr wrap="none" anchor="ctr"/>
                  <a:lstStyle/>
                  <a:p>
                    <a:endParaRPr lang="en-PH"/>
                  </a:p>
                </p:txBody>
              </p:sp>
            </p:grpSp>
            <p:sp>
              <p:nvSpPr>
                <p:cNvPr id="57361" name="Freeform 93"/>
                <p:cNvSpPr>
                  <a:spLocks/>
                </p:cNvSpPr>
                <p:nvPr/>
              </p:nvSpPr>
              <p:spPr bwMode="auto">
                <a:xfrm>
                  <a:off x="2400" y="1056"/>
                  <a:ext cx="1043" cy="1552"/>
                </a:xfrm>
                <a:custGeom>
                  <a:avLst/>
                  <a:gdLst>
                    <a:gd name="T0" fmla="*/ 23 w 1543"/>
                    <a:gd name="T1" fmla="*/ 821 h 1914"/>
                    <a:gd name="T2" fmla="*/ 42 w 1543"/>
                    <a:gd name="T3" fmla="*/ 659 h 1914"/>
                    <a:gd name="T4" fmla="*/ 271 w 1543"/>
                    <a:gd name="T5" fmla="*/ 193 h 1914"/>
                    <a:gd name="T6" fmla="*/ 308 w 1543"/>
                    <a:gd name="T7" fmla="*/ 8 h 1914"/>
                    <a:gd name="T8" fmla="*/ 280 w 1543"/>
                    <a:gd name="T9" fmla="*/ 242 h 1914"/>
                    <a:gd name="T10" fmla="*/ 56 w 1543"/>
                    <a:gd name="T11" fmla="*/ 701 h 1914"/>
                    <a:gd name="T12" fmla="*/ 23 w 1543"/>
                    <a:gd name="T13" fmla="*/ 821 h 1914"/>
                    <a:gd name="T14" fmla="*/ 0 60000 65536"/>
                    <a:gd name="T15" fmla="*/ 0 60000 65536"/>
                    <a:gd name="T16" fmla="*/ 0 60000 65536"/>
                    <a:gd name="T17" fmla="*/ 0 60000 65536"/>
                    <a:gd name="T18" fmla="*/ 0 60000 65536"/>
                    <a:gd name="T19" fmla="*/ 0 60000 65536"/>
                    <a:gd name="T20" fmla="*/ 0 60000 65536"/>
                    <a:gd name="T21" fmla="*/ 0 w 1543"/>
                    <a:gd name="T22" fmla="*/ 0 h 1914"/>
                    <a:gd name="T23" fmla="*/ 1543 w 1543"/>
                    <a:gd name="T24" fmla="*/ 1914 h 19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43" h="1914">
                      <a:moveTo>
                        <a:pt x="110" y="1898"/>
                      </a:moveTo>
                      <a:cubicBezTo>
                        <a:pt x="98" y="1882"/>
                        <a:pt x="0" y="1768"/>
                        <a:pt x="198" y="1526"/>
                      </a:cubicBezTo>
                      <a:cubicBezTo>
                        <a:pt x="396" y="1284"/>
                        <a:pt x="1084" y="696"/>
                        <a:pt x="1297" y="445"/>
                      </a:cubicBezTo>
                      <a:cubicBezTo>
                        <a:pt x="1510" y="194"/>
                        <a:pt x="1466" y="0"/>
                        <a:pt x="1474" y="19"/>
                      </a:cubicBezTo>
                      <a:cubicBezTo>
                        <a:pt x="1482" y="38"/>
                        <a:pt x="1543" y="293"/>
                        <a:pt x="1342" y="560"/>
                      </a:cubicBezTo>
                      <a:cubicBezTo>
                        <a:pt x="1141" y="827"/>
                        <a:pt x="474" y="1400"/>
                        <a:pt x="269" y="1623"/>
                      </a:cubicBezTo>
                      <a:cubicBezTo>
                        <a:pt x="64" y="1846"/>
                        <a:pt x="122" y="1914"/>
                        <a:pt x="110" y="1898"/>
                      </a:cubicBezTo>
                      <a:close/>
                    </a:path>
                  </a:pathLst>
                </a:custGeom>
                <a:solidFill>
                  <a:srgbClr val="FFCC00"/>
                </a:solidFill>
                <a:ln w="9525">
                  <a:solidFill>
                    <a:schemeClr val="tx1"/>
                  </a:solidFill>
                  <a:round/>
                  <a:headEnd/>
                  <a:tailEnd/>
                </a:ln>
              </p:spPr>
              <p:txBody>
                <a:bodyPr/>
                <a:lstStyle/>
                <a:p>
                  <a:endParaRPr lang="en-PH"/>
                </a:p>
              </p:txBody>
            </p:sp>
            <p:sp>
              <p:nvSpPr>
                <p:cNvPr id="57362" name="Freeform 94"/>
                <p:cNvSpPr>
                  <a:spLocks/>
                </p:cNvSpPr>
                <p:nvPr/>
              </p:nvSpPr>
              <p:spPr bwMode="auto">
                <a:xfrm>
                  <a:off x="2453" y="1404"/>
                  <a:ext cx="985" cy="1442"/>
                </a:xfrm>
                <a:custGeom>
                  <a:avLst/>
                  <a:gdLst>
                    <a:gd name="T0" fmla="*/ 29 w 1457"/>
                    <a:gd name="T1" fmla="*/ 768 h 1779"/>
                    <a:gd name="T2" fmla="*/ 38 w 1457"/>
                    <a:gd name="T3" fmla="*/ 581 h 1779"/>
                    <a:gd name="T4" fmla="*/ 256 w 1457"/>
                    <a:gd name="T5" fmla="*/ 134 h 1779"/>
                    <a:gd name="T6" fmla="*/ 291 w 1457"/>
                    <a:gd name="T7" fmla="*/ 8 h 1779"/>
                    <a:gd name="T8" fmla="*/ 264 w 1457"/>
                    <a:gd name="T9" fmla="*/ 180 h 1779"/>
                    <a:gd name="T10" fmla="*/ 49 w 1457"/>
                    <a:gd name="T11" fmla="*/ 645 h 1779"/>
                    <a:gd name="T12" fmla="*/ 29 w 1457"/>
                    <a:gd name="T13" fmla="*/ 768 h 1779"/>
                    <a:gd name="T14" fmla="*/ 0 60000 65536"/>
                    <a:gd name="T15" fmla="*/ 0 60000 65536"/>
                    <a:gd name="T16" fmla="*/ 0 60000 65536"/>
                    <a:gd name="T17" fmla="*/ 0 60000 65536"/>
                    <a:gd name="T18" fmla="*/ 0 60000 65536"/>
                    <a:gd name="T19" fmla="*/ 0 60000 65536"/>
                    <a:gd name="T20" fmla="*/ 0 60000 65536"/>
                    <a:gd name="T21" fmla="*/ 0 w 1457"/>
                    <a:gd name="T22" fmla="*/ 0 h 1779"/>
                    <a:gd name="T23" fmla="*/ 1457 w 1457"/>
                    <a:gd name="T24" fmla="*/ 1779 h 177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57" h="1779">
                      <a:moveTo>
                        <a:pt x="138" y="1779"/>
                      </a:moveTo>
                      <a:cubicBezTo>
                        <a:pt x="131" y="1755"/>
                        <a:pt x="0" y="1592"/>
                        <a:pt x="182" y="1347"/>
                      </a:cubicBezTo>
                      <a:cubicBezTo>
                        <a:pt x="364" y="1102"/>
                        <a:pt x="1026" y="532"/>
                        <a:pt x="1228" y="310"/>
                      </a:cubicBezTo>
                      <a:cubicBezTo>
                        <a:pt x="1430" y="88"/>
                        <a:pt x="1390" y="0"/>
                        <a:pt x="1396" y="18"/>
                      </a:cubicBezTo>
                      <a:cubicBezTo>
                        <a:pt x="1402" y="36"/>
                        <a:pt x="1457" y="171"/>
                        <a:pt x="1264" y="417"/>
                      </a:cubicBezTo>
                      <a:cubicBezTo>
                        <a:pt x="1071" y="663"/>
                        <a:pt x="424" y="1268"/>
                        <a:pt x="236" y="1495"/>
                      </a:cubicBezTo>
                      <a:cubicBezTo>
                        <a:pt x="48" y="1722"/>
                        <a:pt x="158" y="1720"/>
                        <a:pt x="138" y="1779"/>
                      </a:cubicBezTo>
                      <a:close/>
                    </a:path>
                  </a:pathLst>
                </a:custGeom>
                <a:solidFill>
                  <a:srgbClr val="FFCC00"/>
                </a:solidFill>
                <a:ln w="9525">
                  <a:solidFill>
                    <a:schemeClr val="tx1"/>
                  </a:solidFill>
                  <a:round/>
                  <a:headEnd/>
                  <a:tailEnd/>
                </a:ln>
              </p:spPr>
              <p:txBody>
                <a:bodyPr/>
                <a:lstStyle/>
                <a:p>
                  <a:endParaRPr lang="en-PH"/>
                </a:p>
              </p:txBody>
            </p:sp>
            <p:sp>
              <p:nvSpPr>
                <p:cNvPr id="57363" name="Freeform 95"/>
                <p:cNvSpPr>
                  <a:spLocks/>
                </p:cNvSpPr>
                <p:nvPr/>
              </p:nvSpPr>
              <p:spPr bwMode="auto">
                <a:xfrm>
                  <a:off x="2527" y="1672"/>
                  <a:ext cx="929" cy="1400"/>
                </a:xfrm>
                <a:custGeom>
                  <a:avLst/>
                  <a:gdLst>
                    <a:gd name="T0" fmla="*/ 39 w 1376"/>
                    <a:gd name="T1" fmla="*/ 746 h 1727"/>
                    <a:gd name="T2" fmla="*/ 34 w 1376"/>
                    <a:gd name="T3" fmla="*/ 559 h 1727"/>
                    <a:gd name="T4" fmla="*/ 242 w 1376"/>
                    <a:gd name="T5" fmla="*/ 118 h 1727"/>
                    <a:gd name="T6" fmla="*/ 271 w 1376"/>
                    <a:gd name="T7" fmla="*/ 9 h 1727"/>
                    <a:gd name="T8" fmla="*/ 249 w 1376"/>
                    <a:gd name="T9" fmla="*/ 172 h 1727"/>
                    <a:gd name="T10" fmla="*/ 50 w 1376"/>
                    <a:gd name="T11" fmla="*/ 616 h 1727"/>
                    <a:gd name="T12" fmla="*/ 39 w 1376"/>
                    <a:gd name="T13" fmla="*/ 746 h 1727"/>
                    <a:gd name="T14" fmla="*/ 0 60000 65536"/>
                    <a:gd name="T15" fmla="*/ 0 60000 65536"/>
                    <a:gd name="T16" fmla="*/ 0 60000 65536"/>
                    <a:gd name="T17" fmla="*/ 0 60000 65536"/>
                    <a:gd name="T18" fmla="*/ 0 60000 65536"/>
                    <a:gd name="T19" fmla="*/ 0 60000 65536"/>
                    <a:gd name="T20" fmla="*/ 0 60000 65536"/>
                    <a:gd name="T21" fmla="*/ 0 w 1376"/>
                    <a:gd name="T22" fmla="*/ 0 h 1727"/>
                    <a:gd name="T23" fmla="*/ 1376 w 1376"/>
                    <a:gd name="T24" fmla="*/ 1727 h 17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76" h="1727">
                      <a:moveTo>
                        <a:pt x="189" y="1727"/>
                      </a:moveTo>
                      <a:cubicBezTo>
                        <a:pt x="176" y="1705"/>
                        <a:pt x="0" y="1535"/>
                        <a:pt x="162" y="1293"/>
                      </a:cubicBezTo>
                      <a:cubicBezTo>
                        <a:pt x="324" y="1051"/>
                        <a:pt x="973" y="486"/>
                        <a:pt x="1163" y="274"/>
                      </a:cubicBezTo>
                      <a:cubicBezTo>
                        <a:pt x="1353" y="62"/>
                        <a:pt x="1299" y="0"/>
                        <a:pt x="1305" y="21"/>
                      </a:cubicBezTo>
                      <a:cubicBezTo>
                        <a:pt x="1311" y="42"/>
                        <a:pt x="1376" y="164"/>
                        <a:pt x="1199" y="398"/>
                      </a:cubicBezTo>
                      <a:cubicBezTo>
                        <a:pt x="1022" y="632"/>
                        <a:pt x="410" y="1204"/>
                        <a:pt x="242" y="1426"/>
                      </a:cubicBezTo>
                      <a:cubicBezTo>
                        <a:pt x="74" y="1648"/>
                        <a:pt x="200" y="1664"/>
                        <a:pt x="189" y="1727"/>
                      </a:cubicBezTo>
                      <a:close/>
                    </a:path>
                  </a:pathLst>
                </a:custGeom>
                <a:solidFill>
                  <a:srgbClr val="FFCC00"/>
                </a:solidFill>
                <a:ln w="9525">
                  <a:solidFill>
                    <a:schemeClr val="tx1"/>
                  </a:solidFill>
                  <a:round/>
                  <a:headEnd/>
                  <a:tailEnd/>
                </a:ln>
              </p:spPr>
              <p:txBody>
                <a:bodyPr/>
                <a:lstStyle/>
                <a:p>
                  <a:endParaRPr lang="en-PH"/>
                </a:p>
              </p:txBody>
            </p:sp>
            <p:sp>
              <p:nvSpPr>
                <p:cNvPr id="57364" name="Freeform 96"/>
                <p:cNvSpPr>
                  <a:spLocks/>
                </p:cNvSpPr>
                <p:nvPr/>
              </p:nvSpPr>
              <p:spPr bwMode="auto">
                <a:xfrm>
                  <a:off x="2528" y="2049"/>
                  <a:ext cx="264" cy="315"/>
                </a:xfrm>
                <a:custGeom>
                  <a:avLst/>
                  <a:gdLst>
                    <a:gd name="T0" fmla="*/ 0 w 336"/>
                    <a:gd name="T1" fmla="*/ 91 h 428"/>
                    <a:gd name="T2" fmla="*/ 29 w 336"/>
                    <a:gd name="T3" fmla="*/ 126 h 428"/>
                    <a:gd name="T4" fmla="*/ 128 w 336"/>
                    <a:gd name="T5" fmla="*/ 31 h 428"/>
                    <a:gd name="T6" fmla="*/ 97 w 336"/>
                    <a:gd name="T7" fmla="*/ 0 h 428"/>
                    <a:gd name="T8" fmla="*/ 57 w 336"/>
                    <a:gd name="T9" fmla="*/ 40 h 428"/>
                    <a:gd name="T10" fmla="*/ 0 w 336"/>
                    <a:gd name="T11" fmla="*/ 91 h 428"/>
                    <a:gd name="T12" fmla="*/ 0 60000 65536"/>
                    <a:gd name="T13" fmla="*/ 0 60000 65536"/>
                    <a:gd name="T14" fmla="*/ 0 60000 65536"/>
                    <a:gd name="T15" fmla="*/ 0 60000 65536"/>
                    <a:gd name="T16" fmla="*/ 0 60000 65536"/>
                    <a:gd name="T17" fmla="*/ 0 60000 65536"/>
                    <a:gd name="T18" fmla="*/ 0 w 336"/>
                    <a:gd name="T19" fmla="*/ 0 h 428"/>
                    <a:gd name="T20" fmla="*/ 336 w 336"/>
                    <a:gd name="T21" fmla="*/ 428 h 428"/>
                  </a:gdLst>
                  <a:ahLst/>
                  <a:cxnLst>
                    <a:cxn ang="T12">
                      <a:pos x="T0" y="T1"/>
                    </a:cxn>
                    <a:cxn ang="T13">
                      <a:pos x="T2" y="T3"/>
                    </a:cxn>
                    <a:cxn ang="T14">
                      <a:pos x="T4" y="T5"/>
                    </a:cxn>
                    <a:cxn ang="T15">
                      <a:pos x="T6" y="T7"/>
                    </a:cxn>
                    <a:cxn ang="T16">
                      <a:pos x="T8" y="T9"/>
                    </a:cxn>
                    <a:cxn ang="T17">
                      <a:pos x="T10" y="T11"/>
                    </a:cxn>
                  </a:cxnLst>
                  <a:rect l="T18" t="T19" r="T20" b="T21"/>
                  <a:pathLst>
                    <a:path w="336" h="428">
                      <a:moveTo>
                        <a:pt x="0" y="312"/>
                      </a:moveTo>
                      <a:lnTo>
                        <a:pt x="76" y="428"/>
                      </a:lnTo>
                      <a:lnTo>
                        <a:pt x="336" y="104"/>
                      </a:lnTo>
                      <a:lnTo>
                        <a:pt x="252" y="0"/>
                      </a:lnTo>
                      <a:lnTo>
                        <a:pt x="151" y="136"/>
                      </a:lnTo>
                      <a:lnTo>
                        <a:pt x="0" y="312"/>
                      </a:lnTo>
                      <a:close/>
                    </a:path>
                  </a:pathLst>
                </a:custGeom>
                <a:solidFill>
                  <a:schemeClr val="tx1"/>
                </a:solidFill>
                <a:ln w="9525">
                  <a:solidFill>
                    <a:schemeClr val="tx1"/>
                  </a:solidFill>
                  <a:round/>
                  <a:headEnd/>
                  <a:tailEnd/>
                </a:ln>
              </p:spPr>
              <p:txBody>
                <a:bodyPr/>
                <a:lstStyle/>
                <a:p>
                  <a:endParaRPr lang="en-PH"/>
                </a:p>
              </p:txBody>
            </p:sp>
            <p:sp>
              <p:nvSpPr>
                <p:cNvPr id="57365" name="Freeform 97"/>
                <p:cNvSpPr>
                  <a:spLocks/>
                </p:cNvSpPr>
                <p:nvPr/>
              </p:nvSpPr>
              <p:spPr bwMode="auto">
                <a:xfrm>
                  <a:off x="2624" y="2173"/>
                  <a:ext cx="278" cy="333"/>
                </a:xfrm>
                <a:custGeom>
                  <a:avLst/>
                  <a:gdLst>
                    <a:gd name="T0" fmla="*/ 0 w 356"/>
                    <a:gd name="T1" fmla="*/ 100 h 452"/>
                    <a:gd name="T2" fmla="*/ 33 w 356"/>
                    <a:gd name="T3" fmla="*/ 133 h 452"/>
                    <a:gd name="T4" fmla="*/ 132 w 356"/>
                    <a:gd name="T5" fmla="*/ 32 h 452"/>
                    <a:gd name="T6" fmla="*/ 99 w 356"/>
                    <a:gd name="T7" fmla="*/ 0 h 452"/>
                    <a:gd name="T8" fmla="*/ 47 w 356"/>
                    <a:gd name="T9" fmla="*/ 52 h 452"/>
                    <a:gd name="T10" fmla="*/ 0 w 356"/>
                    <a:gd name="T11" fmla="*/ 100 h 452"/>
                    <a:gd name="T12" fmla="*/ 0 60000 65536"/>
                    <a:gd name="T13" fmla="*/ 0 60000 65536"/>
                    <a:gd name="T14" fmla="*/ 0 60000 65536"/>
                    <a:gd name="T15" fmla="*/ 0 60000 65536"/>
                    <a:gd name="T16" fmla="*/ 0 60000 65536"/>
                    <a:gd name="T17" fmla="*/ 0 60000 65536"/>
                    <a:gd name="T18" fmla="*/ 0 w 356"/>
                    <a:gd name="T19" fmla="*/ 0 h 452"/>
                    <a:gd name="T20" fmla="*/ 356 w 356"/>
                    <a:gd name="T21" fmla="*/ 452 h 452"/>
                  </a:gdLst>
                  <a:ahLst/>
                  <a:cxnLst>
                    <a:cxn ang="T12">
                      <a:pos x="T0" y="T1"/>
                    </a:cxn>
                    <a:cxn ang="T13">
                      <a:pos x="T2" y="T3"/>
                    </a:cxn>
                    <a:cxn ang="T14">
                      <a:pos x="T4" y="T5"/>
                    </a:cxn>
                    <a:cxn ang="T15">
                      <a:pos x="T6" y="T7"/>
                    </a:cxn>
                    <a:cxn ang="T16">
                      <a:pos x="T8" y="T9"/>
                    </a:cxn>
                    <a:cxn ang="T17">
                      <a:pos x="T10" y="T11"/>
                    </a:cxn>
                  </a:cxnLst>
                  <a:rect l="T18" t="T19" r="T20" b="T21"/>
                  <a:pathLst>
                    <a:path w="356" h="452">
                      <a:moveTo>
                        <a:pt x="0" y="340"/>
                      </a:moveTo>
                      <a:lnTo>
                        <a:pt x="88" y="452"/>
                      </a:lnTo>
                      <a:lnTo>
                        <a:pt x="356" y="108"/>
                      </a:lnTo>
                      <a:lnTo>
                        <a:pt x="268" y="0"/>
                      </a:lnTo>
                      <a:lnTo>
                        <a:pt x="127" y="175"/>
                      </a:lnTo>
                      <a:lnTo>
                        <a:pt x="0" y="340"/>
                      </a:lnTo>
                      <a:close/>
                    </a:path>
                  </a:pathLst>
                </a:custGeom>
                <a:solidFill>
                  <a:schemeClr val="tx1"/>
                </a:solidFill>
                <a:ln w="9525">
                  <a:solidFill>
                    <a:schemeClr val="tx1"/>
                  </a:solidFill>
                  <a:round/>
                  <a:headEnd/>
                  <a:tailEnd/>
                </a:ln>
              </p:spPr>
              <p:txBody>
                <a:bodyPr/>
                <a:lstStyle/>
                <a:p>
                  <a:endParaRPr lang="en-PH"/>
                </a:p>
              </p:txBody>
            </p:sp>
            <p:sp>
              <p:nvSpPr>
                <p:cNvPr id="57366" name="Freeform 98"/>
                <p:cNvSpPr>
                  <a:spLocks/>
                </p:cNvSpPr>
                <p:nvPr/>
              </p:nvSpPr>
              <p:spPr bwMode="auto">
                <a:xfrm>
                  <a:off x="2746" y="2325"/>
                  <a:ext cx="258" cy="314"/>
                </a:xfrm>
                <a:custGeom>
                  <a:avLst/>
                  <a:gdLst>
                    <a:gd name="T0" fmla="*/ 0 w 328"/>
                    <a:gd name="T1" fmla="*/ 95 h 426"/>
                    <a:gd name="T2" fmla="*/ 42 w 328"/>
                    <a:gd name="T3" fmla="*/ 125 h 426"/>
                    <a:gd name="T4" fmla="*/ 126 w 328"/>
                    <a:gd name="T5" fmla="*/ 38 h 426"/>
                    <a:gd name="T6" fmla="*/ 97 w 328"/>
                    <a:gd name="T7" fmla="*/ 0 h 426"/>
                    <a:gd name="T8" fmla="*/ 0 w 328"/>
                    <a:gd name="T9" fmla="*/ 95 h 426"/>
                    <a:gd name="T10" fmla="*/ 0 60000 65536"/>
                    <a:gd name="T11" fmla="*/ 0 60000 65536"/>
                    <a:gd name="T12" fmla="*/ 0 60000 65536"/>
                    <a:gd name="T13" fmla="*/ 0 60000 65536"/>
                    <a:gd name="T14" fmla="*/ 0 60000 65536"/>
                    <a:gd name="T15" fmla="*/ 0 w 328"/>
                    <a:gd name="T16" fmla="*/ 0 h 426"/>
                    <a:gd name="T17" fmla="*/ 328 w 328"/>
                    <a:gd name="T18" fmla="*/ 426 h 426"/>
                  </a:gdLst>
                  <a:ahLst/>
                  <a:cxnLst>
                    <a:cxn ang="T10">
                      <a:pos x="T0" y="T1"/>
                    </a:cxn>
                    <a:cxn ang="T11">
                      <a:pos x="T2" y="T3"/>
                    </a:cxn>
                    <a:cxn ang="T12">
                      <a:pos x="T4" y="T5"/>
                    </a:cxn>
                    <a:cxn ang="T13">
                      <a:pos x="T6" y="T7"/>
                    </a:cxn>
                    <a:cxn ang="T14">
                      <a:pos x="T8" y="T9"/>
                    </a:cxn>
                  </a:cxnLst>
                  <a:rect l="T15" t="T16" r="T17" b="T18"/>
                  <a:pathLst>
                    <a:path w="328" h="426">
                      <a:moveTo>
                        <a:pt x="0" y="322"/>
                      </a:moveTo>
                      <a:lnTo>
                        <a:pt x="108" y="426"/>
                      </a:lnTo>
                      <a:lnTo>
                        <a:pt x="328" y="130"/>
                      </a:lnTo>
                      <a:lnTo>
                        <a:pt x="253" y="0"/>
                      </a:lnTo>
                      <a:lnTo>
                        <a:pt x="0" y="322"/>
                      </a:lnTo>
                      <a:close/>
                    </a:path>
                  </a:pathLst>
                </a:custGeom>
                <a:solidFill>
                  <a:schemeClr val="tx1"/>
                </a:solidFill>
                <a:ln w="9525">
                  <a:solidFill>
                    <a:schemeClr val="tx1"/>
                  </a:solidFill>
                  <a:round/>
                  <a:headEnd/>
                  <a:tailEnd/>
                </a:ln>
              </p:spPr>
              <p:txBody>
                <a:bodyPr/>
                <a:lstStyle/>
                <a:p>
                  <a:endParaRPr lang="en-PH"/>
                </a:p>
              </p:txBody>
            </p:sp>
            <p:sp>
              <p:nvSpPr>
                <p:cNvPr id="57367" name="Freeform 99"/>
                <p:cNvSpPr>
                  <a:spLocks/>
                </p:cNvSpPr>
                <p:nvPr/>
              </p:nvSpPr>
              <p:spPr bwMode="auto">
                <a:xfrm>
                  <a:off x="2658" y="1973"/>
                  <a:ext cx="374" cy="489"/>
                </a:xfrm>
                <a:custGeom>
                  <a:avLst/>
                  <a:gdLst>
                    <a:gd name="T0" fmla="*/ 0 w 476"/>
                    <a:gd name="T1" fmla="*/ 0 h 664"/>
                    <a:gd name="T2" fmla="*/ 156 w 476"/>
                    <a:gd name="T3" fmla="*/ 43 h 664"/>
                    <a:gd name="T4" fmla="*/ 182 w 476"/>
                    <a:gd name="T5" fmla="*/ 195 h 664"/>
                    <a:gd name="T6" fmla="*/ 0 60000 65536"/>
                    <a:gd name="T7" fmla="*/ 0 60000 65536"/>
                    <a:gd name="T8" fmla="*/ 0 60000 65536"/>
                    <a:gd name="T9" fmla="*/ 0 w 476"/>
                    <a:gd name="T10" fmla="*/ 0 h 664"/>
                    <a:gd name="T11" fmla="*/ 476 w 476"/>
                    <a:gd name="T12" fmla="*/ 664 h 664"/>
                  </a:gdLst>
                  <a:ahLst/>
                  <a:cxnLst>
                    <a:cxn ang="T6">
                      <a:pos x="T0" y="T1"/>
                    </a:cxn>
                    <a:cxn ang="T7">
                      <a:pos x="T2" y="T3"/>
                    </a:cxn>
                    <a:cxn ang="T8">
                      <a:pos x="T4" y="T5"/>
                    </a:cxn>
                  </a:cxnLst>
                  <a:rect l="T9" t="T10" r="T11" b="T12"/>
                  <a:pathLst>
                    <a:path w="476" h="664">
                      <a:moveTo>
                        <a:pt x="0" y="0"/>
                      </a:moveTo>
                      <a:lnTo>
                        <a:pt x="409" y="145"/>
                      </a:lnTo>
                      <a:lnTo>
                        <a:pt x="476" y="664"/>
                      </a:lnTo>
                    </a:path>
                  </a:pathLst>
                </a:custGeom>
                <a:noFill/>
                <a:ln w="9525">
                  <a:solidFill>
                    <a:schemeClr val="tx1"/>
                  </a:solidFill>
                  <a:round/>
                  <a:headEnd/>
                  <a:tailEnd/>
                </a:ln>
              </p:spPr>
              <p:txBody>
                <a:bodyPr/>
                <a:lstStyle/>
                <a:p>
                  <a:endParaRPr lang="en-PH"/>
                </a:p>
              </p:txBody>
            </p:sp>
            <p:sp>
              <p:nvSpPr>
                <p:cNvPr id="57368" name="Freeform 100"/>
                <p:cNvSpPr>
                  <a:spLocks/>
                </p:cNvSpPr>
                <p:nvPr/>
              </p:nvSpPr>
              <p:spPr bwMode="auto">
                <a:xfrm>
                  <a:off x="2856" y="2023"/>
                  <a:ext cx="166" cy="198"/>
                </a:xfrm>
                <a:custGeom>
                  <a:avLst/>
                  <a:gdLst>
                    <a:gd name="T0" fmla="*/ 80 w 212"/>
                    <a:gd name="T1" fmla="*/ 0 h 269"/>
                    <a:gd name="T2" fmla="*/ 0 w 212"/>
                    <a:gd name="T3" fmla="*/ 79 h 269"/>
                    <a:gd name="T4" fmla="*/ 0 60000 65536"/>
                    <a:gd name="T5" fmla="*/ 0 60000 65536"/>
                    <a:gd name="T6" fmla="*/ 0 w 212"/>
                    <a:gd name="T7" fmla="*/ 0 h 269"/>
                    <a:gd name="T8" fmla="*/ 212 w 212"/>
                    <a:gd name="T9" fmla="*/ 269 h 269"/>
                  </a:gdLst>
                  <a:ahLst/>
                  <a:cxnLst>
                    <a:cxn ang="T4">
                      <a:pos x="T0" y="T1"/>
                    </a:cxn>
                    <a:cxn ang="T5">
                      <a:pos x="T2" y="T3"/>
                    </a:cxn>
                  </a:cxnLst>
                  <a:rect l="T6" t="T7" r="T8" b="T9"/>
                  <a:pathLst>
                    <a:path w="212" h="269">
                      <a:moveTo>
                        <a:pt x="212" y="0"/>
                      </a:moveTo>
                      <a:lnTo>
                        <a:pt x="0" y="269"/>
                      </a:lnTo>
                    </a:path>
                  </a:pathLst>
                </a:custGeom>
                <a:noFill/>
                <a:ln w="9525">
                  <a:solidFill>
                    <a:schemeClr val="tx1"/>
                  </a:solidFill>
                  <a:round/>
                  <a:headEnd type="none" w="med" len="med"/>
                  <a:tailEnd type="none" w="med" len="med"/>
                </a:ln>
              </p:spPr>
              <p:txBody>
                <a:bodyPr/>
                <a:lstStyle/>
                <a:p>
                  <a:endParaRPr lang="en-PH"/>
                </a:p>
              </p:txBody>
            </p:sp>
            <p:sp>
              <p:nvSpPr>
                <p:cNvPr id="57369" name="AutoShape 101"/>
                <p:cNvSpPr>
                  <a:spLocks noChangeArrowheads="1"/>
                </p:cNvSpPr>
                <p:nvPr/>
              </p:nvSpPr>
              <p:spPr bwMode="auto">
                <a:xfrm rot="2700000">
                  <a:off x="3032" y="1948"/>
                  <a:ext cx="39" cy="96"/>
                </a:xfrm>
                <a:prstGeom prst="roundRect">
                  <a:avLst>
                    <a:gd name="adj" fmla="val 16667"/>
                  </a:avLst>
                </a:prstGeom>
                <a:solidFill>
                  <a:schemeClr val="tx1"/>
                </a:solidFill>
                <a:ln w="9525">
                  <a:solidFill>
                    <a:schemeClr val="tx1"/>
                  </a:solidFill>
                  <a:round/>
                  <a:headEnd/>
                  <a:tailEnd/>
                </a:ln>
              </p:spPr>
              <p:txBody>
                <a:bodyPr wrap="none" anchor="ctr"/>
                <a:lstStyle/>
                <a:p>
                  <a:endParaRPr lang="en-PH"/>
                </a:p>
              </p:txBody>
            </p:sp>
          </p:grpSp>
          <p:grpSp>
            <p:nvGrpSpPr>
              <p:cNvPr id="6" name="Group 102"/>
              <p:cNvGrpSpPr>
                <a:grpSpLocks/>
              </p:cNvGrpSpPr>
              <p:nvPr/>
            </p:nvGrpSpPr>
            <p:grpSpPr bwMode="auto">
              <a:xfrm>
                <a:off x="1200" y="480"/>
                <a:ext cx="3264" cy="960"/>
                <a:chOff x="288" y="480"/>
                <a:chExt cx="3264" cy="960"/>
              </a:xfrm>
            </p:grpSpPr>
            <p:pic>
              <p:nvPicPr>
                <p:cNvPr id="57354" name="Picture 103" descr="earth-globe_world_070"/>
                <p:cNvPicPr>
                  <a:picLocks noChangeAspect="1" noChangeArrowheads="1" noCrop="1"/>
                </p:cNvPicPr>
                <p:nvPr/>
              </p:nvPicPr>
              <p:blipFill>
                <a:blip r:embed="rId2" cstate="print"/>
                <a:srcRect/>
                <a:stretch>
                  <a:fillRect/>
                </a:stretch>
              </p:blipFill>
              <p:spPr bwMode="auto">
                <a:xfrm>
                  <a:off x="1680" y="480"/>
                  <a:ext cx="528" cy="527"/>
                </a:xfrm>
                <a:prstGeom prst="rect">
                  <a:avLst/>
                </a:prstGeom>
                <a:noFill/>
                <a:ln w="9525">
                  <a:noFill/>
                  <a:miter lim="800000"/>
                  <a:headEnd/>
                  <a:tailEnd/>
                </a:ln>
              </p:spPr>
            </p:pic>
            <p:sp>
              <p:nvSpPr>
                <p:cNvPr id="57355" name="WordArt 104"/>
                <p:cNvSpPr>
                  <a:spLocks noChangeArrowheads="1" noChangeShapeType="1" noTextEdit="1"/>
                </p:cNvSpPr>
                <p:nvPr/>
              </p:nvSpPr>
              <p:spPr bwMode="auto">
                <a:xfrm>
                  <a:off x="288" y="576"/>
                  <a:ext cx="1392" cy="360"/>
                </a:xfrm>
                <a:prstGeom prst="rect">
                  <a:avLst/>
                </a:prstGeom>
              </p:spPr>
              <p:txBody>
                <a:bodyPr wrap="none" fromWordArt="1">
                  <a:prstTxWarp prst="textPlain">
                    <a:avLst>
                      <a:gd name="adj" fmla="val 50000"/>
                    </a:avLst>
                  </a:prstTxWarp>
                </a:bodyPr>
                <a:lstStyle/>
                <a:p>
                  <a:pPr algn="ctr"/>
                  <a:r>
                    <a:rPr lang="en-PH" sz="3600" b="1" i="1" kern="10" dirty="0">
                      <a:ln w="19050">
                        <a:noFill/>
                        <a:round/>
                        <a:headEnd/>
                        <a:tailEnd/>
                      </a:ln>
                      <a:solidFill>
                        <a:srgbClr val="FFCC00"/>
                      </a:solidFill>
                      <a:latin typeface="FrizQuaItcTEE"/>
                    </a:rPr>
                    <a:t>3ABN</a:t>
                  </a:r>
                </a:p>
              </p:txBody>
            </p:sp>
            <p:sp>
              <p:nvSpPr>
                <p:cNvPr id="57356" name="WordArt 105"/>
                <p:cNvSpPr>
                  <a:spLocks noChangeArrowheads="1" noChangeShapeType="1" noTextEdit="1"/>
                </p:cNvSpPr>
                <p:nvPr/>
              </p:nvSpPr>
              <p:spPr bwMode="auto">
                <a:xfrm>
                  <a:off x="2256" y="576"/>
                  <a:ext cx="1296" cy="336"/>
                </a:xfrm>
                <a:prstGeom prst="rect">
                  <a:avLst/>
                </a:prstGeom>
              </p:spPr>
              <p:txBody>
                <a:bodyPr wrap="none" fromWordArt="1">
                  <a:prstTxWarp prst="textPlain">
                    <a:avLst>
                      <a:gd name="adj" fmla="val 50000"/>
                    </a:avLst>
                  </a:prstTxWarp>
                </a:bodyPr>
                <a:lstStyle/>
                <a:p>
                  <a:pPr algn="ctr"/>
                  <a:r>
                    <a:rPr lang="en-PH" sz="3600" b="1" i="1" kern="10">
                      <a:ln w="19050">
                        <a:noFill/>
                        <a:round/>
                        <a:headEnd/>
                        <a:tailEnd/>
                      </a:ln>
                      <a:solidFill>
                        <a:srgbClr val="FFCC00"/>
                      </a:solidFill>
                      <a:latin typeface="FrizQuaItcTEE"/>
                    </a:rPr>
                    <a:t>YMVC</a:t>
                  </a:r>
                </a:p>
              </p:txBody>
            </p:sp>
            <p:sp>
              <p:nvSpPr>
                <p:cNvPr id="57357" name="WordArt 106"/>
                <p:cNvSpPr>
                  <a:spLocks noChangeArrowheads="1" noChangeShapeType="1" noTextEdit="1"/>
                </p:cNvSpPr>
                <p:nvPr/>
              </p:nvSpPr>
              <p:spPr bwMode="auto">
                <a:xfrm>
                  <a:off x="336" y="1008"/>
                  <a:ext cx="3168" cy="144"/>
                </a:xfrm>
                <a:prstGeom prst="rect">
                  <a:avLst/>
                </a:prstGeom>
              </p:spPr>
              <p:txBody>
                <a:bodyPr wrap="none" fromWordArt="1">
                  <a:prstTxWarp prst="textPlain">
                    <a:avLst>
                      <a:gd name="adj" fmla="val 50000"/>
                    </a:avLst>
                  </a:prstTxWarp>
                </a:bodyPr>
                <a:lstStyle/>
                <a:p>
                  <a:pPr algn="ctr"/>
                  <a:r>
                    <a:rPr lang="en-PH" sz="3600" b="1" kern="10">
                      <a:ln w="9525">
                        <a:noFill/>
                        <a:round/>
                        <a:headEnd/>
                        <a:tailEnd/>
                      </a:ln>
                      <a:gradFill rotWithShape="1">
                        <a:gsLst>
                          <a:gs pos="0">
                            <a:srgbClr val="FFCC00"/>
                          </a:gs>
                          <a:gs pos="100000">
                            <a:schemeClr val="bg1"/>
                          </a:gs>
                        </a:gsLst>
                        <a:lin ang="5400000" scaled="1"/>
                      </a:gradFill>
                      <a:latin typeface="Arial"/>
                      <a:cs typeface="Arial"/>
                    </a:rPr>
                    <a:t>Three Angels Broadcasting Network</a:t>
                  </a:r>
                </a:p>
              </p:txBody>
            </p:sp>
            <p:sp>
              <p:nvSpPr>
                <p:cNvPr id="57358" name="Rectangle 107"/>
                <p:cNvSpPr>
                  <a:spLocks noChangeArrowheads="1"/>
                </p:cNvSpPr>
                <p:nvPr/>
              </p:nvSpPr>
              <p:spPr bwMode="auto">
                <a:xfrm>
                  <a:off x="336" y="1200"/>
                  <a:ext cx="3120" cy="240"/>
                </a:xfrm>
                <a:prstGeom prst="rect">
                  <a:avLst/>
                </a:prstGeom>
                <a:gradFill rotWithShape="1">
                  <a:gsLst>
                    <a:gs pos="0">
                      <a:srgbClr val="FFCC00"/>
                    </a:gs>
                    <a:gs pos="100000">
                      <a:schemeClr val="bg1"/>
                    </a:gs>
                  </a:gsLst>
                  <a:lin ang="5400000" scaled="1"/>
                </a:gradFill>
                <a:ln w="9525">
                  <a:solidFill>
                    <a:srgbClr val="FFCC66"/>
                  </a:solidFill>
                  <a:miter lim="800000"/>
                  <a:headEnd/>
                  <a:tailEnd/>
                </a:ln>
              </p:spPr>
              <p:txBody>
                <a:bodyPr wrap="none" anchor="ctr"/>
                <a:lstStyle/>
                <a:p>
                  <a:endParaRPr lang="en-PH"/>
                </a:p>
              </p:txBody>
            </p:sp>
            <p:sp>
              <p:nvSpPr>
                <p:cNvPr id="57359" name="WordArt 108"/>
                <p:cNvSpPr>
                  <a:spLocks noChangeArrowheads="1" noChangeShapeType="1" noTextEdit="1"/>
                </p:cNvSpPr>
                <p:nvPr/>
              </p:nvSpPr>
              <p:spPr bwMode="auto">
                <a:xfrm>
                  <a:off x="384" y="1248"/>
                  <a:ext cx="3024" cy="144"/>
                </a:xfrm>
                <a:prstGeom prst="rect">
                  <a:avLst/>
                </a:prstGeom>
              </p:spPr>
              <p:txBody>
                <a:bodyPr wrap="none" fromWordArt="1">
                  <a:prstTxWarp prst="textPlain">
                    <a:avLst>
                      <a:gd name="adj" fmla="val 50000"/>
                    </a:avLst>
                  </a:prstTxWarp>
                </a:bodyPr>
                <a:lstStyle/>
                <a:p>
                  <a:pPr algn="ctr"/>
                  <a:r>
                    <a:rPr lang="en-PH" sz="3600" b="1" kern="10">
                      <a:ln w="9525">
                        <a:noFill/>
                        <a:round/>
                        <a:headEnd/>
                        <a:tailEnd/>
                      </a:ln>
                      <a:solidFill>
                        <a:srgbClr val="FFCC00"/>
                      </a:solidFill>
                      <a:latin typeface="Arial"/>
                      <a:cs typeface="Arial"/>
                    </a:rPr>
                    <a:t>YOUTH MEDIA VOLUNTERS CLUB</a:t>
                  </a:r>
                </a:p>
              </p:txBody>
            </p:sp>
          </p:grpSp>
        </p:grpSp>
      </p:grpSp>
      <p:sp>
        <p:nvSpPr>
          <p:cNvPr id="7" name="Rectangle 6"/>
          <p:cNvSpPr/>
          <p:nvPr/>
        </p:nvSpPr>
        <p:spPr>
          <a:xfrm>
            <a:off x="1097267" y="685800"/>
            <a:ext cx="6949467" cy="923330"/>
          </a:xfrm>
          <a:prstGeom prst="rect">
            <a:avLst/>
          </a:prstGeom>
          <a:noFill/>
        </p:spPr>
        <p:txBody>
          <a:bodyPr wrap="none" lIns="91440" tIns="45720" rIns="91440" bIns="45720">
            <a:spAutoFit/>
          </a:bodyPr>
          <a:lstStyle/>
          <a:p>
            <a:pPr algn="ctr"/>
            <a:r>
              <a:rPr lang="en-US" sz="54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MISSION STATEMENT</a:t>
            </a:r>
            <a:endParaRPr lang="en-US" sz="54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pic>
        <p:nvPicPr>
          <p:cNvPr id="2050" name="Picture 2" descr="C:\Users\user\Documents\PPOINT BACKGROUNDS\Clip Arts\Jesus knocki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 y="0"/>
            <a:ext cx="9163050" cy="685165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9937" y="4782820"/>
            <a:ext cx="7602537" cy="1536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nodePh="1">
                                  <p:stCondLst>
                                    <p:cond delay="0"/>
                                  </p:stCondLst>
                                  <p:endCondLst>
                                    <p:cond evt="begin" delay="0">
                                      <p:tn val="5"/>
                                    </p:cond>
                                  </p:endCondLst>
                                  <p:childTnLst>
                                    <p:set>
                                      <p:cBhvr>
                                        <p:cTn id="6" dur="1" fill="hold">
                                          <p:stCondLst>
                                            <p:cond delay="0"/>
                                          </p:stCondLst>
                                        </p:cTn>
                                        <p:tgtEl>
                                          <p:spTgt spid="35844"/>
                                        </p:tgtEl>
                                        <p:attrNameLst>
                                          <p:attrName>style.visibility</p:attrName>
                                        </p:attrNameLst>
                                      </p:cBhvr>
                                      <p:to>
                                        <p:strVal val="visible"/>
                                      </p:to>
                                    </p:set>
                                    <p:anim calcmode="lin" valueType="num">
                                      <p:cBhvr>
                                        <p:cTn id="7" dur="3000" fill="hold"/>
                                        <p:tgtEl>
                                          <p:spTgt spid="35844"/>
                                        </p:tgtEl>
                                        <p:attrNameLst>
                                          <p:attrName>ppt_w</p:attrName>
                                        </p:attrNameLst>
                                      </p:cBhvr>
                                      <p:tavLst>
                                        <p:tav tm="0">
                                          <p:val>
                                            <p:fltVal val="0"/>
                                          </p:val>
                                        </p:tav>
                                        <p:tav tm="100000">
                                          <p:val>
                                            <p:strVal val="#ppt_w"/>
                                          </p:val>
                                        </p:tav>
                                      </p:tavLst>
                                    </p:anim>
                                    <p:anim calcmode="lin" valueType="num">
                                      <p:cBhvr>
                                        <p:cTn id="8" dur="3000" fill="hold"/>
                                        <p:tgtEl>
                                          <p:spTgt spid="35844"/>
                                        </p:tgtEl>
                                        <p:attrNameLst>
                                          <p:attrName>ppt_h</p:attrName>
                                        </p:attrNameLst>
                                      </p:cBhvr>
                                      <p:tavLst>
                                        <p:tav tm="0">
                                          <p:val>
                                            <p:fltVal val="0"/>
                                          </p:val>
                                        </p:tav>
                                        <p:tav tm="100000">
                                          <p:val>
                                            <p:strVal val="#ppt_h"/>
                                          </p:val>
                                        </p:tav>
                                      </p:tavLst>
                                    </p:anim>
                                    <p:animEffect transition="in" filter="fade">
                                      <p:cBhvr>
                                        <p:cTn id="9" dur="3000"/>
                                        <p:tgtEl>
                                          <p:spTgt spid="358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4"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ext Box 3"/>
          <p:cNvSpPr txBox="1">
            <a:spLocks noChangeArrowheads="1"/>
          </p:cNvSpPr>
          <p:nvPr/>
        </p:nvSpPr>
        <p:spPr bwMode="auto">
          <a:xfrm>
            <a:off x="304800" y="1066800"/>
            <a:ext cx="8534400" cy="4832092"/>
          </a:xfrm>
          <a:prstGeom prst="rect">
            <a:avLst/>
          </a:prstGeom>
          <a:noFill/>
          <a:ln w="19050">
            <a:solidFill>
              <a:schemeClr val="tx1"/>
            </a:solidFill>
            <a:miter lim="800000"/>
            <a:headEnd/>
            <a:tailEnd/>
          </a:ln>
          <a:effectLst>
            <a:outerShdw dist="45791" dir="2021404" algn="ctr" rotWithShape="0">
              <a:schemeClr val="tx2"/>
            </a:outerShdw>
          </a:effectLst>
        </p:spPr>
        <p:txBody>
          <a:bodyPr>
            <a:spAutoFit/>
          </a:bodyPr>
          <a:lstStyle/>
          <a:p>
            <a:pPr algn="ctr">
              <a:defRPr/>
            </a:pPr>
            <a:r>
              <a:rPr lang="en-US" sz="2800" b="1" dirty="0">
                <a:effectLst>
                  <a:outerShdw blurRad="38100" dist="38100" dir="2700000" algn="tl">
                    <a:srgbClr val="C0C0C0"/>
                  </a:outerShdw>
                </a:effectLst>
              </a:rPr>
              <a:t>“The Seventh-day Adventist Church is a learning center where the  </a:t>
            </a:r>
            <a:r>
              <a:rPr lang="en-US" sz="2800" b="1" dirty="0" smtClean="0">
                <a:effectLst>
                  <a:outerShdw blurRad="38100" dist="38100" dir="2700000" algn="tl">
                    <a:srgbClr val="C0C0C0"/>
                  </a:outerShdw>
                </a:effectLst>
              </a:rPr>
              <a:t>radio and TV station can </a:t>
            </a:r>
            <a:r>
              <a:rPr lang="en-US" sz="2800" b="1" dirty="0">
                <a:effectLst>
                  <a:outerShdw blurRad="38100" dist="38100" dir="2700000" algn="tl">
                    <a:srgbClr val="C0C0C0"/>
                  </a:outerShdw>
                </a:effectLst>
              </a:rPr>
              <a:t>be used to prepare a people for the coming of the Lord.”</a:t>
            </a:r>
          </a:p>
          <a:p>
            <a:pPr algn="ctr">
              <a:defRPr/>
            </a:pPr>
            <a:endParaRPr lang="en-US" sz="2800" b="1" dirty="0">
              <a:effectLst>
                <a:outerShdw blurRad="38100" dist="38100" dir="2700000" algn="tl">
                  <a:srgbClr val="C0C0C0"/>
                </a:outerShdw>
              </a:effectLst>
            </a:endParaRPr>
          </a:p>
          <a:p>
            <a:pPr algn="ctr">
              <a:defRPr/>
            </a:pPr>
            <a:r>
              <a:rPr lang="en-US" sz="2800" b="1" dirty="0">
                <a:effectLst>
                  <a:outerShdw blurRad="38100" dist="38100" dir="2700000" algn="tl">
                    <a:srgbClr val="C0C0C0"/>
                  </a:outerShdw>
                </a:effectLst>
              </a:rPr>
              <a:t>“The mission of the Seventh-day Adventist Church is to proclaim to all peoples the everlasting gospel in the context of the three angels’ messages of              Revelation 14: 6 -12 using mass media, leading them to accept Jesus as personal savior and to unite with His church, and nurturing them in preparation for His soon return.”</a:t>
            </a:r>
          </a:p>
        </p:txBody>
      </p:sp>
      <p:pic>
        <p:nvPicPr>
          <p:cNvPr id="58371" name="Picture 4" descr="dove1"/>
          <p:cNvPicPr>
            <a:picLocks noChangeAspect="1" noChangeArrowheads="1" noCrop="1"/>
          </p:cNvPicPr>
          <p:nvPr/>
        </p:nvPicPr>
        <p:blipFill>
          <a:blip r:embed="rId2" cstate="print"/>
          <a:srcRect/>
          <a:stretch>
            <a:fillRect/>
          </a:stretch>
        </p:blipFill>
        <p:spPr bwMode="auto">
          <a:xfrm>
            <a:off x="3962400" y="95250"/>
            <a:ext cx="1428750" cy="1047750"/>
          </a:xfrm>
          <a:prstGeom prst="rect">
            <a:avLst/>
          </a:prstGeom>
          <a:noFill/>
          <a:ln w="9525">
            <a:noFill/>
            <a:miter lim="800000"/>
            <a:headEnd/>
            <a:tailEnd/>
          </a:ln>
        </p:spPr>
      </p:pic>
      <p:grpSp>
        <p:nvGrpSpPr>
          <p:cNvPr id="7" name="Group 108"/>
          <p:cNvGrpSpPr>
            <a:grpSpLocks/>
          </p:cNvGrpSpPr>
          <p:nvPr/>
        </p:nvGrpSpPr>
        <p:grpSpPr bwMode="auto">
          <a:xfrm>
            <a:off x="6019800" y="6303963"/>
            <a:ext cx="1219200" cy="401637"/>
            <a:chOff x="1872" y="2496"/>
            <a:chExt cx="768" cy="253"/>
          </a:xfrm>
        </p:grpSpPr>
        <p:sp>
          <p:nvSpPr>
            <p:cNvPr id="58374" name="WordArt 109"/>
            <p:cNvSpPr>
              <a:spLocks noChangeArrowheads="1" noChangeShapeType="1" noTextEdit="1"/>
            </p:cNvSpPr>
            <p:nvPr/>
          </p:nvSpPr>
          <p:spPr bwMode="auto">
            <a:xfrm>
              <a:off x="1935" y="2496"/>
              <a:ext cx="634" cy="125"/>
            </a:xfrm>
            <a:prstGeom prst="rect">
              <a:avLst/>
            </a:prstGeom>
          </p:spPr>
          <p:txBody>
            <a:bodyPr wrap="none" fromWordArt="1">
              <a:prstTxWarp prst="textPlain">
                <a:avLst>
                  <a:gd name="adj" fmla="val 50000"/>
                </a:avLst>
              </a:prstTxWarp>
            </a:bodyPr>
            <a:lstStyle/>
            <a:p>
              <a:pPr algn="ctr"/>
              <a:r>
                <a:rPr lang="en-PH" sz="3600" kern="10">
                  <a:ln w="9525">
                    <a:noFill/>
                    <a:round/>
                    <a:headEnd/>
                    <a:tailEnd/>
                  </a:ln>
                  <a:gradFill rotWithShape="1">
                    <a:gsLst>
                      <a:gs pos="0">
                        <a:srgbClr val="FFFF00"/>
                      </a:gs>
                      <a:gs pos="100000">
                        <a:srgbClr val="FF9933"/>
                      </a:gs>
                    </a:gsLst>
                    <a:path path="rect">
                      <a:fillToRect l="50000" t="50000" r="50000" b="50000"/>
                    </a:path>
                  </a:gradFill>
                  <a:latin typeface="Impact"/>
                </a:rPr>
                <a:t>MISSION</a:t>
              </a:r>
            </a:p>
          </p:txBody>
        </p:sp>
        <p:sp>
          <p:nvSpPr>
            <p:cNvPr id="58375" name="WordArt 110"/>
            <p:cNvSpPr>
              <a:spLocks noChangeArrowheads="1" noChangeShapeType="1" noTextEdit="1"/>
            </p:cNvSpPr>
            <p:nvPr/>
          </p:nvSpPr>
          <p:spPr bwMode="auto">
            <a:xfrm>
              <a:off x="1872" y="2640"/>
              <a:ext cx="768" cy="109"/>
            </a:xfrm>
            <a:prstGeom prst="rect">
              <a:avLst/>
            </a:prstGeom>
          </p:spPr>
          <p:txBody>
            <a:bodyPr wrap="none" fromWordArt="1">
              <a:prstTxWarp prst="textPlain">
                <a:avLst>
                  <a:gd name="adj" fmla="val 50000"/>
                </a:avLst>
              </a:prstTxWarp>
            </a:bodyPr>
            <a:lstStyle/>
            <a:p>
              <a:pPr algn="ctr"/>
              <a:r>
                <a:rPr lang="en-PH" sz="3600" kern="10">
                  <a:ln w="9525">
                    <a:noFill/>
                    <a:round/>
                    <a:headEnd/>
                    <a:tailEnd/>
                  </a:ln>
                  <a:gradFill rotWithShape="1">
                    <a:gsLst>
                      <a:gs pos="0">
                        <a:srgbClr val="FFFF00"/>
                      </a:gs>
                      <a:gs pos="100000">
                        <a:srgbClr val="FF9933"/>
                      </a:gs>
                    </a:gsLst>
                    <a:path path="rect">
                      <a:fillToRect l="50000" t="50000" r="50000" b="50000"/>
                    </a:path>
                  </a:gradFill>
                  <a:latin typeface="Impact"/>
                </a:rPr>
                <a:t>STATEMENT</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 calcmode="lin" valueType="num">
                                      <p:cBhvr>
                                        <p:cTn id="7" dur="3000" fill="hold"/>
                                        <p:tgtEl>
                                          <p:spTgt spid="16387">
                                            <p:txEl>
                                              <p:pRg st="0" end="0"/>
                                            </p:txEl>
                                          </p:spTgt>
                                        </p:tgtEl>
                                        <p:attrNameLst>
                                          <p:attrName>ppt_w</p:attrName>
                                        </p:attrNameLst>
                                      </p:cBhvr>
                                      <p:tavLst>
                                        <p:tav tm="0">
                                          <p:val>
                                            <p:fltVal val="0"/>
                                          </p:val>
                                        </p:tav>
                                        <p:tav tm="100000">
                                          <p:val>
                                            <p:strVal val="#ppt_w"/>
                                          </p:val>
                                        </p:tav>
                                      </p:tavLst>
                                    </p:anim>
                                    <p:anim calcmode="lin" valueType="num">
                                      <p:cBhvr>
                                        <p:cTn id="8" dur="3000" fill="hold"/>
                                        <p:tgtEl>
                                          <p:spTgt spid="16387">
                                            <p:txEl>
                                              <p:pRg st="0" end="0"/>
                                            </p:txEl>
                                          </p:spTgt>
                                        </p:tgtEl>
                                        <p:attrNameLst>
                                          <p:attrName>ppt_h</p:attrName>
                                        </p:attrNameLst>
                                      </p:cBhvr>
                                      <p:tavLst>
                                        <p:tav tm="0">
                                          <p:val>
                                            <p:fltVal val="0"/>
                                          </p:val>
                                        </p:tav>
                                        <p:tav tm="100000">
                                          <p:val>
                                            <p:strVal val="#ppt_h"/>
                                          </p:val>
                                        </p:tav>
                                      </p:tavLst>
                                    </p:anim>
                                    <p:animEffect transition="in" filter="fade">
                                      <p:cBhvr>
                                        <p:cTn id="9" dur="3000"/>
                                        <p:tgtEl>
                                          <p:spTgt spid="16387">
                                            <p:txEl>
                                              <p:pRg st="0" end="0"/>
                                            </p:txEl>
                                          </p:spTgt>
                                        </p:tgtEl>
                                      </p:cBhvr>
                                    </p:animEffect>
                                  </p:childTnLst>
                                </p:cTn>
                              </p:par>
                              <p:par>
                                <p:cTn id="10" presetID="53" presetClass="entr" presetSubtype="0" fill="hold" nodeType="withEffect">
                                  <p:stCondLst>
                                    <p:cond delay="0"/>
                                  </p:stCondLst>
                                  <p:childTnLst>
                                    <p:set>
                                      <p:cBhvr>
                                        <p:cTn id="11" dur="1" fill="hold">
                                          <p:stCondLst>
                                            <p:cond delay="0"/>
                                          </p:stCondLst>
                                        </p:cTn>
                                        <p:tgtEl>
                                          <p:spTgt spid="16387">
                                            <p:txEl>
                                              <p:pRg st="2" end="2"/>
                                            </p:txEl>
                                          </p:spTgt>
                                        </p:tgtEl>
                                        <p:attrNameLst>
                                          <p:attrName>style.visibility</p:attrName>
                                        </p:attrNameLst>
                                      </p:cBhvr>
                                      <p:to>
                                        <p:strVal val="visible"/>
                                      </p:to>
                                    </p:set>
                                    <p:anim calcmode="lin" valueType="num">
                                      <p:cBhvr>
                                        <p:cTn id="12" dur="3000" fill="hold"/>
                                        <p:tgtEl>
                                          <p:spTgt spid="16387">
                                            <p:txEl>
                                              <p:pRg st="2" end="2"/>
                                            </p:txEl>
                                          </p:spTgt>
                                        </p:tgtEl>
                                        <p:attrNameLst>
                                          <p:attrName>ppt_w</p:attrName>
                                        </p:attrNameLst>
                                      </p:cBhvr>
                                      <p:tavLst>
                                        <p:tav tm="0">
                                          <p:val>
                                            <p:fltVal val="0"/>
                                          </p:val>
                                        </p:tav>
                                        <p:tav tm="100000">
                                          <p:val>
                                            <p:strVal val="#ppt_w"/>
                                          </p:val>
                                        </p:tav>
                                      </p:tavLst>
                                    </p:anim>
                                    <p:anim calcmode="lin" valueType="num">
                                      <p:cBhvr>
                                        <p:cTn id="13" dur="3000" fill="hold"/>
                                        <p:tgtEl>
                                          <p:spTgt spid="16387">
                                            <p:txEl>
                                              <p:pRg st="2" end="2"/>
                                            </p:txEl>
                                          </p:spTgt>
                                        </p:tgtEl>
                                        <p:attrNameLst>
                                          <p:attrName>ppt_h</p:attrName>
                                        </p:attrNameLst>
                                      </p:cBhvr>
                                      <p:tavLst>
                                        <p:tav tm="0">
                                          <p:val>
                                            <p:fltVal val="0"/>
                                          </p:val>
                                        </p:tav>
                                        <p:tav tm="100000">
                                          <p:val>
                                            <p:strVal val="#ppt_h"/>
                                          </p:val>
                                        </p:tav>
                                      </p:tavLst>
                                    </p:anim>
                                    <p:animEffect transition="in" filter="fade">
                                      <p:cBhvr>
                                        <p:cTn id="14" dur="3000"/>
                                        <p:tgtEl>
                                          <p:spTgt spid="1638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12"/>
          <p:cNvSpPr>
            <a:spLocks noChangeArrowheads="1"/>
          </p:cNvSpPr>
          <p:nvPr/>
        </p:nvSpPr>
        <p:spPr bwMode="auto">
          <a:xfrm>
            <a:off x="228600" y="228600"/>
            <a:ext cx="8686800" cy="6324600"/>
          </a:xfrm>
          <a:prstGeom prst="rect">
            <a:avLst/>
          </a:prstGeom>
          <a:noFill/>
          <a:ln w="9525">
            <a:solidFill>
              <a:srgbClr val="FFFF00"/>
            </a:solidFill>
            <a:miter lim="800000"/>
            <a:headEnd/>
            <a:tailEnd/>
          </a:ln>
        </p:spPr>
        <p:txBody>
          <a:bodyPr wrap="none" anchor="ctr"/>
          <a:lstStyle/>
          <a:p>
            <a:endParaRPr lang="en-PH"/>
          </a:p>
        </p:txBody>
      </p:sp>
      <p:sp>
        <p:nvSpPr>
          <p:cNvPr id="36868" name="WordArt 4" descr="sun1"/>
          <p:cNvSpPr>
            <a:spLocks noChangeArrowheads="1" noChangeShapeType="1" noTextEdit="1"/>
          </p:cNvSpPr>
          <p:nvPr/>
        </p:nvSpPr>
        <p:spPr bwMode="auto">
          <a:xfrm>
            <a:off x="2133600" y="1676400"/>
            <a:ext cx="4419600" cy="914400"/>
          </a:xfrm>
          <a:prstGeom prst="rect">
            <a:avLst/>
          </a:prstGeom>
        </p:spPr>
        <p:txBody>
          <a:bodyPr wrap="none" fromWordArt="1">
            <a:prstTxWarp prst="textPlain">
              <a:avLst>
                <a:gd name="adj" fmla="val 50000"/>
              </a:avLst>
            </a:prstTxWarp>
            <a:scene3d>
              <a:camera prst="legacyPerspectiveFront">
                <a:rot lat="20099991" lon="1500000" rev="0"/>
              </a:camera>
              <a:lightRig rig="legacyHarsh3" dir="b"/>
            </a:scene3d>
            <a:sp3d extrusionH="430200" prstMaterial="legacyMatte">
              <a:extrusionClr>
                <a:schemeClr val="bg1"/>
              </a:extrusionClr>
            </a:sp3d>
          </a:bodyPr>
          <a:lstStyle/>
          <a:p>
            <a:pPr algn="ctr"/>
            <a:endParaRPr lang="en-PH" sz="3600" kern="10" dirty="0">
              <a:ln w="9525">
                <a:round/>
                <a:headEnd/>
                <a:tailEnd/>
              </a:ln>
              <a:blipFill dpi="0" rotWithShape="0">
                <a:blip r:embed="rId2"/>
                <a:srcRect/>
                <a:tile tx="0" ty="0" sx="100000" sy="100000" flip="none" algn="tl"/>
              </a:blipFill>
              <a:latin typeface="Arial Black"/>
            </a:endParaRPr>
          </a:p>
        </p:txBody>
      </p:sp>
      <p:sp>
        <p:nvSpPr>
          <p:cNvPr id="36869" name="WordArt 5" descr="sun1"/>
          <p:cNvSpPr>
            <a:spLocks noChangeArrowheads="1" noChangeShapeType="1" noTextEdit="1"/>
          </p:cNvSpPr>
          <p:nvPr/>
        </p:nvSpPr>
        <p:spPr bwMode="auto">
          <a:xfrm>
            <a:off x="1219200" y="3276600"/>
            <a:ext cx="6172200" cy="1165225"/>
          </a:xfrm>
          <a:prstGeom prst="rect">
            <a:avLst/>
          </a:prstGeom>
        </p:spPr>
        <p:txBody>
          <a:bodyPr wrap="none" fromWordArt="1">
            <a:prstTxWarp prst="textPlain">
              <a:avLst>
                <a:gd name="adj" fmla="val 50000"/>
              </a:avLst>
            </a:prstTxWarp>
            <a:scene3d>
              <a:camera prst="legacyPerspectiveFront">
                <a:rot lat="20099991" lon="1500000" rev="0"/>
              </a:camera>
              <a:lightRig rig="legacyHarsh3" dir="b"/>
            </a:scene3d>
            <a:sp3d extrusionH="430200" prstMaterial="legacyMatte">
              <a:extrusionClr>
                <a:schemeClr val="bg1"/>
              </a:extrusionClr>
            </a:sp3d>
          </a:bodyPr>
          <a:lstStyle/>
          <a:p>
            <a:pPr algn="ctr"/>
            <a:endParaRPr lang="en-PH" sz="3600" kern="10" dirty="0">
              <a:ln w="9525">
                <a:round/>
                <a:headEnd/>
                <a:tailEnd/>
              </a:ln>
              <a:blipFill dpi="0" rotWithShape="0">
                <a:blip r:embed="rId2"/>
                <a:srcRect/>
                <a:tile tx="0" ty="0" sx="100000" sy="100000" flip="none" algn="tl"/>
              </a:blipFill>
              <a:latin typeface="Arial Black"/>
            </a:endParaRPr>
          </a:p>
        </p:txBody>
      </p:sp>
      <p:grpSp>
        <p:nvGrpSpPr>
          <p:cNvPr id="2" name="Group 86"/>
          <p:cNvGrpSpPr>
            <a:grpSpLocks/>
          </p:cNvGrpSpPr>
          <p:nvPr/>
        </p:nvGrpSpPr>
        <p:grpSpPr bwMode="auto">
          <a:xfrm>
            <a:off x="9022080" y="6248400"/>
            <a:ext cx="45719" cy="533400"/>
            <a:chOff x="4608" y="3936"/>
            <a:chExt cx="1104" cy="336"/>
          </a:xfrm>
        </p:grpSpPr>
        <p:sp>
          <p:nvSpPr>
            <p:cNvPr id="59398" name="Rectangle 87"/>
            <p:cNvSpPr>
              <a:spLocks noChangeArrowheads="1"/>
            </p:cNvSpPr>
            <p:nvPr/>
          </p:nvSpPr>
          <p:spPr bwMode="auto">
            <a:xfrm>
              <a:off x="4608" y="3936"/>
              <a:ext cx="1104" cy="336"/>
            </a:xfrm>
            <a:prstGeom prst="rect">
              <a:avLst/>
            </a:prstGeom>
            <a:solidFill>
              <a:schemeClr val="tx1"/>
            </a:solidFill>
            <a:ln w="9525">
              <a:solidFill>
                <a:schemeClr val="bg1"/>
              </a:solidFill>
              <a:miter lim="800000"/>
              <a:headEnd/>
              <a:tailEnd/>
            </a:ln>
          </p:spPr>
          <p:txBody>
            <a:bodyPr wrap="none" anchor="ctr"/>
            <a:lstStyle/>
            <a:p>
              <a:endParaRPr lang="en-PH"/>
            </a:p>
          </p:txBody>
        </p:sp>
        <p:grpSp>
          <p:nvGrpSpPr>
            <p:cNvPr id="3" name="Group 88"/>
            <p:cNvGrpSpPr>
              <a:grpSpLocks/>
            </p:cNvGrpSpPr>
            <p:nvPr/>
          </p:nvGrpSpPr>
          <p:grpSpPr bwMode="auto">
            <a:xfrm>
              <a:off x="4621" y="3936"/>
              <a:ext cx="1076" cy="336"/>
              <a:chOff x="384" y="288"/>
              <a:chExt cx="4080" cy="1440"/>
            </a:xfrm>
          </p:grpSpPr>
          <p:grpSp>
            <p:nvGrpSpPr>
              <p:cNvPr id="4" name="Group 89"/>
              <p:cNvGrpSpPr>
                <a:grpSpLocks/>
              </p:cNvGrpSpPr>
              <p:nvPr/>
            </p:nvGrpSpPr>
            <p:grpSpPr bwMode="auto">
              <a:xfrm>
                <a:off x="384" y="288"/>
                <a:ext cx="720" cy="1440"/>
                <a:chOff x="2400" y="1056"/>
                <a:chExt cx="1056" cy="2016"/>
              </a:xfrm>
            </p:grpSpPr>
            <p:grpSp>
              <p:nvGrpSpPr>
                <p:cNvPr id="5" name="Group 90"/>
                <p:cNvGrpSpPr>
                  <a:grpSpLocks/>
                </p:cNvGrpSpPr>
                <p:nvPr/>
              </p:nvGrpSpPr>
              <p:grpSpPr bwMode="auto">
                <a:xfrm rot="3338086">
                  <a:off x="2178" y="2171"/>
                  <a:ext cx="1157" cy="324"/>
                  <a:chOff x="3349" y="1725"/>
                  <a:chExt cx="1835" cy="716"/>
                </a:xfrm>
              </p:grpSpPr>
              <p:sp>
                <p:nvSpPr>
                  <p:cNvPr id="59418" name="Freeform 91"/>
                  <p:cNvSpPr>
                    <a:spLocks/>
                  </p:cNvSpPr>
                  <p:nvPr/>
                </p:nvSpPr>
                <p:spPr bwMode="auto">
                  <a:xfrm>
                    <a:off x="3349" y="1725"/>
                    <a:ext cx="1830" cy="716"/>
                  </a:xfrm>
                  <a:custGeom>
                    <a:avLst/>
                    <a:gdLst>
                      <a:gd name="T0" fmla="*/ 93 w 1830"/>
                      <a:gd name="T1" fmla="*/ 401 h 716"/>
                      <a:gd name="T2" fmla="*/ 383 w 1830"/>
                      <a:gd name="T3" fmla="*/ 589 h 716"/>
                      <a:gd name="T4" fmla="*/ 601 w 1830"/>
                      <a:gd name="T5" fmla="*/ 671 h 716"/>
                      <a:gd name="T6" fmla="*/ 869 w 1830"/>
                      <a:gd name="T7" fmla="*/ 711 h 716"/>
                      <a:gd name="T8" fmla="*/ 1079 w 1830"/>
                      <a:gd name="T9" fmla="*/ 703 h 716"/>
                      <a:gd name="T10" fmla="*/ 1247 w 1830"/>
                      <a:gd name="T11" fmla="*/ 667 h 716"/>
                      <a:gd name="T12" fmla="*/ 1419 w 1830"/>
                      <a:gd name="T13" fmla="*/ 605 h 716"/>
                      <a:gd name="T14" fmla="*/ 1567 w 1830"/>
                      <a:gd name="T15" fmla="*/ 527 h 716"/>
                      <a:gd name="T16" fmla="*/ 1783 w 1830"/>
                      <a:gd name="T17" fmla="*/ 355 h 716"/>
                      <a:gd name="T18" fmla="*/ 1829 w 1830"/>
                      <a:gd name="T19" fmla="*/ 245 h 716"/>
                      <a:gd name="T20" fmla="*/ 1787 w 1830"/>
                      <a:gd name="T21" fmla="*/ 195 h 716"/>
                      <a:gd name="T22" fmla="*/ 1739 w 1830"/>
                      <a:gd name="T23" fmla="*/ 147 h 716"/>
                      <a:gd name="T24" fmla="*/ 1645 w 1830"/>
                      <a:gd name="T25" fmla="*/ 107 h 716"/>
                      <a:gd name="T26" fmla="*/ 1527 w 1830"/>
                      <a:gd name="T27" fmla="*/ 71 h 716"/>
                      <a:gd name="T28" fmla="*/ 1327 w 1830"/>
                      <a:gd name="T29" fmla="*/ 31 h 716"/>
                      <a:gd name="T30" fmla="*/ 1019 w 1830"/>
                      <a:gd name="T31" fmla="*/ 3 h 716"/>
                      <a:gd name="T32" fmla="*/ 651 w 1830"/>
                      <a:gd name="T33" fmla="*/ 15 h 716"/>
                      <a:gd name="T34" fmla="*/ 371 w 1830"/>
                      <a:gd name="T35" fmla="*/ 59 h 716"/>
                      <a:gd name="T36" fmla="*/ 131 w 1830"/>
                      <a:gd name="T37" fmla="*/ 141 h 716"/>
                      <a:gd name="T38" fmla="*/ 67 w 1830"/>
                      <a:gd name="T39" fmla="*/ 179 h 716"/>
                      <a:gd name="T40" fmla="*/ 29 w 1830"/>
                      <a:gd name="T41" fmla="*/ 215 h 716"/>
                      <a:gd name="T42" fmla="*/ 11 w 1830"/>
                      <a:gd name="T43" fmla="*/ 289 h 716"/>
                      <a:gd name="T44" fmla="*/ 93 w 1830"/>
                      <a:gd name="T45" fmla="*/ 401 h 71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830"/>
                      <a:gd name="T70" fmla="*/ 0 h 716"/>
                      <a:gd name="T71" fmla="*/ 1830 w 1830"/>
                      <a:gd name="T72" fmla="*/ 716 h 71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830" h="716">
                        <a:moveTo>
                          <a:pt x="93" y="401"/>
                        </a:moveTo>
                        <a:cubicBezTo>
                          <a:pt x="155" y="451"/>
                          <a:pt x="298" y="544"/>
                          <a:pt x="383" y="589"/>
                        </a:cubicBezTo>
                        <a:cubicBezTo>
                          <a:pt x="468" y="634"/>
                          <a:pt x="520" y="651"/>
                          <a:pt x="601" y="671"/>
                        </a:cubicBezTo>
                        <a:cubicBezTo>
                          <a:pt x="682" y="691"/>
                          <a:pt x="789" y="706"/>
                          <a:pt x="869" y="711"/>
                        </a:cubicBezTo>
                        <a:cubicBezTo>
                          <a:pt x="949" y="716"/>
                          <a:pt x="1016" y="710"/>
                          <a:pt x="1079" y="703"/>
                        </a:cubicBezTo>
                        <a:cubicBezTo>
                          <a:pt x="1142" y="696"/>
                          <a:pt x="1190" y="683"/>
                          <a:pt x="1247" y="667"/>
                        </a:cubicBezTo>
                        <a:cubicBezTo>
                          <a:pt x="1304" y="651"/>
                          <a:pt x="1366" y="628"/>
                          <a:pt x="1419" y="605"/>
                        </a:cubicBezTo>
                        <a:cubicBezTo>
                          <a:pt x="1472" y="582"/>
                          <a:pt x="1506" y="569"/>
                          <a:pt x="1567" y="527"/>
                        </a:cubicBezTo>
                        <a:cubicBezTo>
                          <a:pt x="1628" y="485"/>
                          <a:pt x="1739" y="402"/>
                          <a:pt x="1783" y="355"/>
                        </a:cubicBezTo>
                        <a:cubicBezTo>
                          <a:pt x="1827" y="308"/>
                          <a:pt x="1828" y="272"/>
                          <a:pt x="1829" y="245"/>
                        </a:cubicBezTo>
                        <a:cubicBezTo>
                          <a:pt x="1830" y="218"/>
                          <a:pt x="1802" y="211"/>
                          <a:pt x="1787" y="195"/>
                        </a:cubicBezTo>
                        <a:cubicBezTo>
                          <a:pt x="1772" y="179"/>
                          <a:pt x="1763" y="162"/>
                          <a:pt x="1739" y="147"/>
                        </a:cubicBezTo>
                        <a:cubicBezTo>
                          <a:pt x="1715" y="132"/>
                          <a:pt x="1680" y="120"/>
                          <a:pt x="1645" y="107"/>
                        </a:cubicBezTo>
                        <a:cubicBezTo>
                          <a:pt x="1610" y="94"/>
                          <a:pt x="1580" y="84"/>
                          <a:pt x="1527" y="71"/>
                        </a:cubicBezTo>
                        <a:cubicBezTo>
                          <a:pt x="1474" y="58"/>
                          <a:pt x="1412" y="42"/>
                          <a:pt x="1327" y="31"/>
                        </a:cubicBezTo>
                        <a:cubicBezTo>
                          <a:pt x="1242" y="20"/>
                          <a:pt x="1132" y="6"/>
                          <a:pt x="1019" y="3"/>
                        </a:cubicBezTo>
                        <a:cubicBezTo>
                          <a:pt x="906" y="0"/>
                          <a:pt x="759" y="6"/>
                          <a:pt x="651" y="15"/>
                        </a:cubicBezTo>
                        <a:cubicBezTo>
                          <a:pt x="543" y="24"/>
                          <a:pt x="458" y="38"/>
                          <a:pt x="371" y="59"/>
                        </a:cubicBezTo>
                        <a:cubicBezTo>
                          <a:pt x="284" y="80"/>
                          <a:pt x="182" y="121"/>
                          <a:pt x="131" y="141"/>
                        </a:cubicBezTo>
                        <a:cubicBezTo>
                          <a:pt x="80" y="161"/>
                          <a:pt x="84" y="167"/>
                          <a:pt x="67" y="179"/>
                        </a:cubicBezTo>
                        <a:cubicBezTo>
                          <a:pt x="50" y="191"/>
                          <a:pt x="38" y="197"/>
                          <a:pt x="29" y="215"/>
                        </a:cubicBezTo>
                        <a:cubicBezTo>
                          <a:pt x="20" y="233"/>
                          <a:pt x="0" y="258"/>
                          <a:pt x="11" y="289"/>
                        </a:cubicBezTo>
                        <a:cubicBezTo>
                          <a:pt x="22" y="320"/>
                          <a:pt x="31" y="351"/>
                          <a:pt x="93" y="401"/>
                        </a:cubicBezTo>
                        <a:close/>
                      </a:path>
                    </a:pathLst>
                  </a:custGeom>
                  <a:solidFill>
                    <a:srgbClr val="FFCC00"/>
                  </a:solidFill>
                  <a:ln w="9525">
                    <a:solidFill>
                      <a:schemeClr val="tx1"/>
                    </a:solidFill>
                    <a:round/>
                    <a:headEnd/>
                    <a:tailEnd/>
                  </a:ln>
                </p:spPr>
                <p:txBody>
                  <a:bodyPr/>
                  <a:lstStyle/>
                  <a:p>
                    <a:endParaRPr lang="en-PH"/>
                  </a:p>
                </p:txBody>
              </p:sp>
              <p:sp>
                <p:nvSpPr>
                  <p:cNvPr id="59419" name="Oval 92"/>
                  <p:cNvSpPr>
                    <a:spLocks noChangeArrowheads="1"/>
                  </p:cNvSpPr>
                  <p:nvPr/>
                </p:nvSpPr>
                <p:spPr bwMode="auto">
                  <a:xfrm>
                    <a:off x="3360" y="1728"/>
                    <a:ext cx="1824" cy="528"/>
                  </a:xfrm>
                  <a:prstGeom prst="ellipse">
                    <a:avLst/>
                  </a:prstGeom>
                  <a:solidFill>
                    <a:srgbClr val="FFCC00"/>
                  </a:solidFill>
                  <a:ln w="9525">
                    <a:solidFill>
                      <a:schemeClr val="tx1"/>
                    </a:solidFill>
                    <a:round/>
                    <a:headEnd/>
                    <a:tailEnd/>
                  </a:ln>
                </p:spPr>
                <p:txBody>
                  <a:bodyPr wrap="none" anchor="ctr"/>
                  <a:lstStyle/>
                  <a:p>
                    <a:endParaRPr lang="en-PH"/>
                  </a:p>
                </p:txBody>
              </p:sp>
            </p:grpSp>
            <p:sp>
              <p:nvSpPr>
                <p:cNvPr id="59409" name="Freeform 93"/>
                <p:cNvSpPr>
                  <a:spLocks/>
                </p:cNvSpPr>
                <p:nvPr/>
              </p:nvSpPr>
              <p:spPr bwMode="auto">
                <a:xfrm>
                  <a:off x="2400" y="1056"/>
                  <a:ext cx="1043" cy="1552"/>
                </a:xfrm>
                <a:custGeom>
                  <a:avLst/>
                  <a:gdLst>
                    <a:gd name="T0" fmla="*/ 23 w 1543"/>
                    <a:gd name="T1" fmla="*/ 821 h 1914"/>
                    <a:gd name="T2" fmla="*/ 42 w 1543"/>
                    <a:gd name="T3" fmla="*/ 659 h 1914"/>
                    <a:gd name="T4" fmla="*/ 271 w 1543"/>
                    <a:gd name="T5" fmla="*/ 193 h 1914"/>
                    <a:gd name="T6" fmla="*/ 308 w 1543"/>
                    <a:gd name="T7" fmla="*/ 8 h 1914"/>
                    <a:gd name="T8" fmla="*/ 280 w 1543"/>
                    <a:gd name="T9" fmla="*/ 242 h 1914"/>
                    <a:gd name="T10" fmla="*/ 56 w 1543"/>
                    <a:gd name="T11" fmla="*/ 701 h 1914"/>
                    <a:gd name="T12" fmla="*/ 23 w 1543"/>
                    <a:gd name="T13" fmla="*/ 821 h 1914"/>
                    <a:gd name="T14" fmla="*/ 0 60000 65536"/>
                    <a:gd name="T15" fmla="*/ 0 60000 65536"/>
                    <a:gd name="T16" fmla="*/ 0 60000 65536"/>
                    <a:gd name="T17" fmla="*/ 0 60000 65536"/>
                    <a:gd name="T18" fmla="*/ 0 60000 65536"/>
                    <a:gd name="T19" fmla="*/ 0 60000 65536"/>
                    <a:gd name="T20" fmla="*/ 0 60000 65536"/>
                    <a:gd name="T21" fmla="*/ 0 w 1543"/>
                    <a:gd name="T22" fmla="*/ 0 h 1914"/>
                    <a:gd name="T23" fmla="*/ 1543 w 1543"/>
                    <a:gd name="T24" fmla="*/ 1914 h 19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43" h="1914">
                      <a:moveTo>
                        <a:pt x="110" y="1898"/>
                      </a:moveTo>
                      <a:cubicBezTo>
                        <a:pt x="98" y="1882"/>
                        <a:pt x="0" y="1768"/>
                        <a:pt x="198" y="1526"/>
                      </a:cubicBezTo>
                      <a:cubicBezTo>
                        <a:pt x="396" y="1284"/>
                        <a:pt x="1084" y="696"/>
                        <a:pt x="1297" y="445"/>
                      </a:cubicBezTo>
                      <a:cubicBezTo>
                        <a:pt x="1510" y="194"/>
                        <a:pt x="1466" y="0"/>
                        <a:pt x="1474" y="19"/>
                      </a:cubicBezTo>
                      <a:cubicBezTo>
                        <a:pt x="1482" y="38"/>
                        <a:pt x="1543" y="293"/>
                        <a:pt x="1342" y="560"/>
                      </a:cubicBezTo>
                      <a:cubicBezTo>
                        <a:pt x="1141" y="827"/>
                        <a:pt x="474" y="1400"/>
                        <a:pt x="269" y="1623"/>
                      </a:cubicBezTo>
                      <a:cubicBezTo>
                        <a:pt x="64" y="1846"/>
                        <a:pt x="122" y="1914"/>
                        <a:pt x="110" y="1898"/>
                      </a:cubicBezTo>
                      <a:close/>
                    </a:path>
                  </a:pathLst>
                </a:custGeom>
                <a:solidFill>
                  <a:srgbClr val="FFCC00"/>
                </a:solidFill>
                <a:ln w="9525">
                  <a:solidFill>
                    <a:schemeClr val="tx1"/>
                  </a:solidFill>
                  <a:round/>
                  <a:headEnd/>
                  <a:tailEnd/>
                </a:ln>
              </p:spPr>
              <p:txBody>
                <a:bodyPr/>
                <a:lstStyle/>
                <a:p>
                  <a:endParaRPr lang="en-PH"/>
                </a:p>
              </p:txBody>
            </p:sp>
            <p:sp>
              <p:nvSpPr>
                <p:cNvPr id="59410" name="Freeform 94"/>
                <p:cNvSpPr>
                  <a:spLocks/>
                </p:cNvSpPr>
                <p:nvPr/>
              </p:nvSpPr>
              <p:spPr bwMode="auto">
                <a:xfrm>
                  <a:off x="2453" y="1404"/>
                  <a:ext cx="985" cy="1442"/>
                </a:xfrm>
                <a:custGeom>
                  <a:avLst/>
                  <a:gdLst>
                    <a:gd name="T0" fmla="*/ 29 w 1457"/>
                    <a:gd name="T1" fmla="*/ 768 h 1779"/>
                    <a:gd name="T2" fmla="*/ 38 w 1457"/>
                    <a:gd name="T3" fmla="*/ 581 h 1779"/>
                    <a:gd name="T4" fmla="*/ 256 w 1457"/>
                    <a:gd name="T5" fmla="*/ 134 h 1779"/>
                    <a:gd name="T6" fmla="*/ 291 w 1457"/>
                    <a:gd name="T7" fmla="*/ 8 h 1779"/>
                    <a:gd name="T8" fmla="*/ 264 w 1457"/>
                    <a:gd name="T9" fmla="*/ 180 h 1779"/>
                    <a:gd name="T10" fmla="*/ 49 w 1457"/>
                    <a:gd name="T11" fmla="*/ 645 h 1779"/>
                    <a:gd name="T12" fmla="*/ 29 w 1457"/>
                    <a:gd name="T13" fmla="*/ 768 h 1779"/>
                    <a:gd name="T14" fmla="*/ 0 60000 65536"/>
                    <a:gd name="T15" fmla="*/ 0 60000 65536"/>
                    <a:gd name="T16" fmla="*/ 0 60000 65536"/>
                    <a:gd name="T17" fmla="*/ 0 60000 65536"/>
                    <a:gd name="T18" fmla="*/ 0 60000 65536"/>
                    <a:gd name="T19" fmla="*/ 0 60000 65536"/>
                    <a:gd name="T20" fmla="*/ 0 60000 65536"/>
                    <a:gd name="T21" fmla="*/ 0 w 1457"/>
                    <a:gd name="T22" fmla="*/ 0 h 1779"/>
                    <a:gd name="T23" fmla="*/ 1457 w 1457"/>
                    <a:gd name="T24" fmla="*/ 1779 h 177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57" h="1779">
                      <a:moveTo>
                        <a:pt x="138" y="1779"/>
                      </a:moveTo>
                      <a:cubicBezTo>
                        <a:pt x="131" y="1755"/>
                        <a:pt x="0" y="1592"/>
                        <a:pt x="182" y="1347"/>
                      </a:cubicBezTo>
                      <a:cubicBezTo>
                        <a:pt x="364" y="1102"/>
                        <a:pt x="1026" y="532"/>
                        <a:pt x="1228" y="310"/>
                      </a:cubicBezTo>
                      <a:cubicBezTo>
                        <a:pt x="1430" y="88"/>
                        <a:pt x="1390" y="0"/>
                        <a:pt x="1396" y="18"/>
                      </a:cubicBezTo>
                      <a:cubicBezTo>
                        <a:pt x="1402" y="36"/>
                        <a:pt x="1457" y="171"/>
                        <a:pt x="1264" y="417"/>
                      </a:cubicBezTo>
                      <a:cubicBezTo>
                        <a:pt x="1071" y="663"/>
                        <a:pt x="424" y="1268"/>
                        <a:pt x="236" y="1495"/>
                      </a:cubicBezTo>
                      <a:cubicBezTo>
                        <a:pt x="48" y="1722"/>
                        <a:pt x="158" y="1720"/>
                        <a:pt x="138" y="1779"/>
                      </a:cubicBezTo>
                      <a:close/>
                    </a:path>
                  </a:pathLst>
                </a:custGeom>
                <a:solidFill>
                  <a:srgbClr val="FFCC00"/>
                </a:solidFill>
                <a:ln w="9525">
                  <a:solidFill>
                    <a:schemeClr val="tx1"/>
                  </a:solidFill>
                  <a:round/>
                  <a:headEnd/>
                  <a:tailEnd/>
                </a:ln>
              </p:spPr>
              <p:txBody>
                <a:bodyPr/>
                <a:lstStyle/>
                <a:p>
                  <a:endParaRPr lang="en-PH"/>
                </a:p>
              </p:txBody>
            </p:sp>
            <p:sp>
              <p:nvSpPr>
                <p:cNvPr id="59411" name="Freeform 95"/>
                <p:cNvSpPr>
                  <a:spLocks/>
                </p:cNvSpPr>
                <p:nvPr/>
              </p:nvSpPr>
              <p:spPr bwMode="auto">
                <a:xfrm>
                  <a:off x="2527" y="1672"/>
                  <a:ext cx="929" cy="1400"/>
                </a:xfrm>
                <a:custGeom>
                  <a:avLst/>
                  <a:gdLst>
                    <a:gd name="T0" fmla="*/ 39 w 1376"/>
                    <a:gd name="T1" fmla="*/ 746 h 1727"/>
                    <a:gd name="T2" fmla="*/ 34 w 1376"/>
                    <a:gd name="T3" fmla="*/ 559 h 1727"/>
                    <a:gd name="T4" fmla="*/ 242 w 1376"/>
                    <a:gd name="T5" fmla="*/ 118 h 1727"/>
                    <a:gd name="T6" fmla="*/ 271 w 1376"/>
                    <a:gd name="T7" fmla="*/ 9 h 1727"/>
                    <a:gd name="T8" fmla="*/ 249 w 1376"/>
                    <a:gd name="T9" fmla="*/ 172 h 1727"/>
                    <a:gd name="T10" fmla="*/ 50 w 1376"/>
                    <a:gd name="T11" fmla="*/ 616 h 1727"/>
                    <a:gd name="T12" fmla="*/ 39 w 1376"/>
                    <a:gd name="T13" fmla="*/ 746 h 1727"/>
                    <a:gd name="T14" fmla="*/ 0 60000 65536"/>
                    <a:gd name="T15" fmla="*/ 0 60000 65536"/>
                    <a:gd name="T16" fmla="*/ 0 60000 65536"/>
                    <a:gd name="T17" fmla="*/ 0 60000 65536"/>
                    <a:gd name="T18" fmla="*/ 0 60000 65536"/>
                    <a:gd name="T19" fmla="*/ 0 60000 65536"/>
                    <a:gd name="T20" fmla="*/ 0 60000 65536"/>
                    <a:gd name="T21" fmla="*/ 0 w 1376"/>
                    <a:gd name="T22" fmla="*/ 0 h 1727"/>
                    <a:gd name="T23" fmla="*/ 1376 w 1376"/>
                    <a:gd name="T24" fmla="*/ 1727 h 17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76" h="1727">
                      <a:moveTo>
                        <a:pt x="189" y="1727"/>
                      </a:moveTo>
                      <a:cubicBezTo>
                        <a:pt x="176" y="1705"/>
                        <a:pt x="0" y="1535"/>
                        <a:pt x="162" y="1293"/>
                      </a:cubicBezTo>
                      <a:cubicBezTo>
                        <a:pt x="324" y="1051"/>
                        <a:pt x="973" y="486"/>
                        <a:pt x="1163" y="274"/>
                      </a:cubicBezTo>
                      <a:cubicBezTo>
                        <a:pt x="1353" y="62"/>
                        <a:pt x="1299" y="0"/>
                        <a:pt x="1305" y="21"/>
                      </a:cubicBezTo>
                      <a:cubicBezTo>
                        <a:pt x="1311" y="42"/>
                        <a:pt x="1376" y="164"/>
                        <a:pt x="1199" y="398"/>
                      </a:cubicBezTo>
                      <a:cubicBezTo>
                        <a:pt x="1022" y="632"/>
                        <a:pt x="410" y="1204"/>
                        <a:pt x="242" y="1426"/>
                      </a:cubicBezTo>
                      <a:cubicBezTo>
                        <a:pt x="74" y="1648"/>
                        <a:pt x="200" y="1664"/>
                        <a:pt x="189" y="1727"/>
                      </a:cubicBezTo>
                      <a:close/>
                    </a:path>
                  </a:pathLst>
                </a:custGeom>
                <a:solidFill>
                  <a:srgbClr val="FFCC00"/>
                </a:solidFill>
                <a:ln w="9525">
                  <a:solidFill>
                    <a:schemeClr val="tx1"/>
                  </a:solidFill>
                  <a:round/>
                  <a:headEnd/>
                  <a:tailEnd/>
                </a:ln>
              </p:spPr>
              <p:txBody>
                <a:bodyPr/>
                <a:lstStyle/>
                <a:p>
                  <a:endParaRPr lang="en-PH"/>
                </a:p>
              </p:txBody>
            </p:sp>
            <p:sp>
              <p:nvSpPr>
                <p:cNvPr id="59412" name="Freeform 96"/>
                <p:cNvSpPr>
                  <a:spLocks/>
                </p:cNvSpPr>
                <p:nvPr/>
              </p:nvSpPr>
              <p:spPr bwMode="auto">
                <a:xfrm>
                  <a:off x="2528" y="2049"/>
                  <a:ext cx="264" cy="315"/>
                </a:xfrm>
                <a:custGeom>
                  <a:avLst/>
                  <a:gdLst>
                    <a:gd name="T0" fmla="*/ 0 w 336"/>
                    <a:gd name="T1" fmla="*/ 91 h 428"/>
                    <a:gd name="T2" fmla="*/ 29 w 336"/>
                    <a:gd name="T3" fmla="*/ 126 h 428"/>
                    <a:gd name="T4" fmla="*/ 128 w 336"/>
                    <a:gd name="T5" fmla="*/ 31 h 428"/>
                    <a:gd name="T6" fmla="*/ 97 w 336"/>
                    <a:gd name="T7" fmla="*/ 0 h 428"/>
                    <a:gd name="T8" fmla="*/ 57 w 336"/>
                    <a:gd name="T9" fmla="*/ 40 h 428"/>
                    <a:gd name="T10" fmla="*/ 0 w 336"/>
                    <a:gd name="T11" fmla="*/ 91 h 428"/>
                    <a:gd name="T12" fmla="*/ 0 60000 65536"/>
                    <a:gd name="T13" fmla="*/ 0 60000 65536"/>
                    <a:gd name="T14" fmla="*/ 0 60000 65536"/>
                    <a:gd name="T15" fmla="*/ 0 60000 65536"/>
                    <a:gd name="T16" fmla="*/ 0 60000 65536"/>
                    <a:gd name="T17" fmla="*/ 0 60000 65536"/>
                    <a:gd name="T18" fmla="*/ 0 w 336"/>
                    <a:gd name="T19" fmla="*/ 0 h 428"/>
                    <a:gd name="T20" fmla="*/ 336 w 336"/>
                    <a:gd name="T21" fmla="*/ 428 h 428"/>
                  </a:gdLst>
                  <a:ahLst/>
                  <a:cxnLst>
                    <a:cxn ang="T12">
                      <a:pos x="T0" y="T1"/>
                    </a:cxn>
                    <a:cxn ang="T13">
                      <a:pos x="T2" y="T3"/>
                    </a:cxn>
                    <a:cxn ang="T14">
                      <a:pos x="T4" y="T5"/>
                    </a:cxn>
                    <a:cxn ang="T15">
                      <a:pos x="T6" y="T7"/>
                    </a:cxn>
                    <a:cxn ang="T16">
                      <a:pos x="T8" y="T9"/>
                    </a:cxn>
                    <a:cxn ang="T17">
                      <a:pos x="T10" y="T11"/>
                    </a:cxn>
                  </a:cxnLst>
                  <a:rect l="T18" t="T19" r="T20" b="T21"/>
                  <a:pathLst>
                    <a:path w="336" h="428">
                      <a:moveTo>
                        <a:pt x="0" y="312"/>
                      </a:moveTo>
                      <a:lnTo>
                        <a:pt x="76" y="428"/>
                      </a:lnTo>
                      <a:lnTo>
                        <a:pt x="336" y="104"/>
                      </a:lnTo>
                      <a:lnTo>
                        <a:pt x="252" y="0"/>
                      </a:lnTo>
                      <a:lnTo>
                        <a:pt x="151" y="136"/>
                      </a:lnTo>
                      <a:lnTo>
                        <a:pt x="0" y="312"/>
                      </a:lnTo>
                      <a:close/>
                    </a:path>
                  </a:pathLst>
                </a:custGeom>
                <a:solidFill>
                  <a:schemeClr val="tx1"/>
                </a:solidFill>
                <a:ln w="9525">
                  <a:solidFill>
                    <a:schemeClr val="tx1"/>
                  </a:solidFill>
                  <a:round/>
                  <a:headEnd/>
                  <a:tailEnd/>
                </a:ln>
              </p:spPr>
              <p:txBody>
                <a:bodyPr/>
                <a:lstStyle/>
                <a:p>
                  <a:endParaRPr lang="en-PH"/>
                </a:p>
              </p:txBody>
            </p:sp>
            <p:sp>
              <p:nvSpPr>
                <p:cNvPr id="59413" name="Freeform 97"/>
                <p:cNvSpPr>
                  <a:spLocks/>
                </p:cNvSpPr>
                <p:nvPr/>
              </p:nvSpPr>
              <p:spPr bwMode="auto">
                <a:xfrm>
                  <a:off x="2624" y="2173"/>
                  <a:ext cx="278" cy="333"/>
                </a:xfrm>
                <a:custGeom>
                  <a:avLst/>
                  <a:gdLst>
                    <a:gd name="T0" fmla="*/ 0 w 356"/>
                    <a:gd name="T1" fmla="*/ 100 h 452"/>
                    <a:gd name="T2" fmla="*/ 33 w 356"/>
                    <a:gd name="T3" fmla="*/ 133 h 452"/>
                    <a:gd name="T4" fmla="*/ 132 w 356"/>
                    <a:gd name="T5" fmla="*/ 32 h 452"/>
                    <a:gd name="T6" fmla="*/ 99 w 356"/>
                    <a:gd name="T7" fmla="*/ 0 h 452"/>
                    <a:gd name="T8" fmla="*/ 47 w 356"/>
                    <a:gd name="T9" fmla="*/ 52 h 452"/>
                    <a:gd name="T10" fmla="*/ 0 w 356"/>
                    <a:gd name="T11" fmla="*/ 100 h 452"/>
                    <a:gd name="T12" fmla="*/ 0 60000 65536"/>
                    <a:gd name="T13" fmla="*/ 0 60000 65536"/>
                    <a:gd name="T14" fmla="*/ 0 60000 65536"/>
                    <a:gd name="T15" fmla="*/ 0 60000 65536"/>
                    <a:gd name="T16" fmla="*/ 0 60000 65536"/>
                    <a:gd name="T17" fmla="*/ 0 60000 65536"/>
                    <a:gd name="T18" fmla="*/ 0 w 356"/>
                    <a:gd name="T19" fmla="*/ 0 h 452"/>
                    <a:gd name="T20" fmla="*/ 356 w 356"/>
                    <a:gd name="T21" fmla="*/ 452 h 452"/>
                  </a:gdLst>
                  <a:ahLst/>
                  <a:cxnLst>
                    <a:cxn ang="T12">
                      <a:pos x="T0" y="T1"/>
                    </a:cxn>
                    <a:cxn ang="T13">
                      <a:pos x="T2" y="T3"/>
                    </a:cxn>
                    <a:cxn ang="T14">
                      <a:pos x="T4" y="T5"/>
                    </a:cxn>
                    <a:cxn ang="T15">
                      <a:pos x="T6" y="T7"/>
                    </a:cxn>
                    <a:cxn ang="T16">
                      <a:pos x="T8" y="T9"/>
                    </a:cxn>
                    <a:cxn ang="T17">
                      <a:pos x="T10" y="T11"/>
                    </a:cxn>
                  </a:cxnLst>
                  <a:rect l="T18" t="T19" r="T20" b="T21"/>
                  <a:pathLst>
                    <a:path w="356" h="452">
                      <a:moveTo>
                        <a:pt x="0" y="340"/>
                      </a:moveTo>
                      <a:lnTo>
                        <a:pt x="88" y="452"/>
                      </a:lnTo>
                      <a:lnTo>
                        <a:pt x="356" y="108"/>
                      </a:lnTo>
                      <a:lnTo>
                        <a:pt x="268" y="0"/>
                      </a:lnTo>
                      <a:lnTo>
                        <a:pt x="127" y="175"/>
                      </a:lnTo>
                      <a:lnTo>
                        <a:pt x="0" y="340"/>
                      </a:lnTo>
                      <a:close/>
                    </a:path>
                  </a:pathLst>
                </a:custGeom>
                <a:solidFill>
                  <a:schemeClr val="tx1"/>
                </a:solidFill>
                <a:ln w="9525">
                  <a:solidFill>
                    <a:schemeClr val="tx1"/>
                  </a:solidFill>
                  <a:round/>
                  <a:headEnd/>
                  <a:tailEnd/>
                </a:ln>
              </p:spPr>
              <p:txBody>
                <a:bodyPr/>
                <a:lstStyle/>
                <a:p>
                  <a:endParaRPr lang="en-PH"/>
                </a:p>
              </p:txBody>
            </p:sp>
            <p:sp>
              <p:nvSpPr>
                <p:cNvPr id="59414" name="Freeform 98"/>
                <p:cNvSpPr>
                  <a:spLocks/>
                </p:cNvSpPr>
                <p:nvPr/>
              </p:nvSpPr>
              <p:spPr bwMode="auto">
                <a:xfrm>
                  <a:off x="2746" y="2325"/>
                  <a:ext cx="258" cy="314"/>
                </a:xfrm>
                <a:custGeom>
                  <a:avLst/>
                  <a:gdLst>
                    <a:gd name="T0" fmla="*/ 0 w 328"/>
                    <a:gd name="T1" fmla="*/ 95 h 426"/>
                    <a:gd name="T2" fmla="*/ 42 w 328"/>
                    <a:gd name="T3" fmla="*/ 125 h 426"/>
                    <a:gd name="T4" fmla="*/ 126 w 328"/>
                    <a:gd name="T5" fmla="*/ 38 h 426"/>
                    <a:gd name="T6" fmla="*/ 97 w 328"/>
                    <a:gd name="T7" fmla="*/ 0 h 426"/>
                    <a:gd name="T8" fmla="*/ 0 w 328"/>
                    <a:gd name="T9" fmla="*/ 95 h 426"/>
                    <a:gd name="T10" fmla="*/ 0 60000 65536"/>
                    <a:gd name="T11" fmla="*/ 0 60000 65536"/>
                    <a:gd name="T12" fmla="*/ 0 60000 65536"/>
                    <a:gd name="T13" fmla="*/ 0 60000 65536"/>
                    <a:gd name="T14" fmla="*/ 0 60000 65536"/>
                    <a:gd name="T15" fmla="*/ 0 w 328"/>
                    <a:gd name="T16" fmla="*/ 0 h 426"/>
                    <a:gd name="T17" fmla="*/ 328 w 328"/>
                    <a:gd name="T18" fmla="*/ 426 h 426"/>
                  </a:gdLst>
                  <a:ahLst/>
                  <a:cxnLst>
                    <a:cxn ang="T10">
                      <a:pos x="T0" y="T1"/>
                    </a:cxn>
                    <a:cxn ang="T11">
                      <a:pos x="T2" y="T3"/>
                    </a:cxn>
                    <a:cxn ang="T12">
                      <a:pos x="T4" y="T5"/>
                    </a:cxn>
                    <a:cxn ang="T13">
                      <a:pos x="T6" y="T7"/>
                    </a:cxn>
                    <a:cxn ang="T14">
                      <a:pos x="T8" y="T9"/>
                    </a:cxn>
                  </a:cxnLst>
                  <a:rect l="T15" t="T16" r="T17" b="T18"/>
                  <a:pathLst>
                    <a:path w="328" h="426">
                      <a:moveTo>
                        <a:pt x="0" y="322"/>
                      </a:moveTo>
                      <a:lnTo>
                        <a:pt x="108" y="426"/>
                      </a:lnTo>
                      <a:lnTo>
                        <a:pt x="328" y="130"/>
                      </a:lnTo>
                      <a:lnTo>
                        <a:pt x="253" y="0"/>
                      </a:lnTo>
                      <a:lnTo>
                        <a:pt x="0" y="322"/>
                      </a:lnTo>
                      <a:close/>
                    </a:path>
                  </a:pathLst>
                </a:custGeom>
                <a:solidFill>
                  <a:schemeClr val="tx1"/>
                </a:solidFill>
                <a:ln w="9525">
                  <a:solidFill>
                    <a:schemeClr val="tx1"/>
                  </a:solidFill>
                  <a:round/>
                  <a:headEnd/>
                  <a:tailEnd/>
                </a:ln>
              </p:spPr>
              <p:txBody>
                <a:bodyPr/>
                <a:lstStyle/>
                <a:p>
                  <a:endParaRPr lang="en-PH"/>
                </a:p>
              </p:txBody>
            </p:sp>
            <p:sp>
              <p:nvSpPr>
                <p:cNvPr id="59415" name="Freeform 99"/>
                <p:cNvSpPr>
                  <a:spLocks/>
                </p:cNvSpPr>
                <p:nvPr/>
              </p:nvSpPr>
              <p:spPr bwMode="auto">
                <a:xfrm>
                  <a:off x="2658" y="1973"/>
                  <a:ext cx="374" cy="489"/>
                </a:xfrm>
                <a:custGeom>
                  <a:avLst/>
                  <a:gdLst>
                    <a:gd name="T0" fmla="*/ 0 w 476"/>
                    <a:gd name="T1" fmla="*/ 0 h 664"/>
                    <a:gd name="T2" fmla="*/ 156 w 476"/>
                    <a:gd name="T3" fmla="*/ 43 h 664"/>
                    <a:gd name="T4" fmla="*/ 182 w 476"/>
                    <a:gd name="T5" fmla="*/ 195 h 664"/>
                    <a:gd name="T6" fmla="*/ 0 60000 65536"/>
                    <a:gd name="T7" fmla="*/ 0 60000 65536"/>
                    <a:gd name="T8" fmla="*/ 0 60000 65536"/>
                    <a:gd name="T9" fmla="*/ 0 w 476"/>
                    <a:gd name="T10" fmla="*/ 0 h 664"/>
                    <a:gd name="T11" fmla="*/ 476 w 476"/>
                    <a:gd name="T12" fmla="*/ 664 h 664"/>
                  </a:gdLst>
                  <a:ahLst/>
                  <a:cxnLst>
                    <a:cxn ang="T6">
                      <a:pos x="T0" y="T1"/>
                    </a:cxn>
                    <a:cxn ang="T7">
                      <a:pos x="T2" y="T3"/>
                    </a:cxn>
                    <a:cxn ang="T8">
                      <a:pos x="T4" y="T5"/>
                    </a:cxn>
                  </a:cxnLst>
                  <a:rect l="T9" t="T10" r="T11" b="T12"/>
                  <a:pathLst>
                    <a:path w="476" h="664">
                      <a:moveTo>
                        <a:pt x="0" y="0"/>
                      </a:moveTo>
                      <a:lnTo>
                        <a:pt x="409" y="145"/>
                      </a:lnTo>
                      <a:lnTo>
                        <a:pt x="476" y="664"/>
                      </a:lnTo>
                    </a:path>
                  </a:pathLst>
                </a:custGeom>
                <a:noFill/>
                <a:ln w="9525">
                  <a:solidFill>
                    <a:schemeClr val="tx1"/>
                  </a:solidFill>
                  <a:round/>
                  <a:headEnd/>
                  <a:tailEnd/>
                </a:ln>
              </p:spPr>
              <p:txBody>
                <a:bodyPr/>
                <a:lstStyle/>
                <a:p>
                  <a:endParaRPr lang="en-PH"/>
                </a:p>
              </p:txBody>
            </p:sp>
            <p:sp>
              <p:nvSpPr>
                <p:cNvPr id="59416" name="Freeform 100"/>
                <p:cNvSpPr>
                  <a:spLocks/>
                </p:cNvSpPr>
                <p:nvPr/>
              </p:nvSpPr>
              <p:spPr bwMode="auto">
                <a:xfrm>
                  <a:off x="2856" y="2023"/>
                  <a:ext cx="166" cy="198"/>
                </a:xfrm>
                <a:custGeom>
                  <a:avLst/>
                  <a:gdLst>
                    <a:gd name="T0" fmla="*/ 80 w 212"/>
                    <a:gd name="T1" fmla="*/ 0 h 269"/>
                    <a:gd name="T2" fmla="*/ 0 w 212"/>
                    <a:gd name="T3" fmla="*/ 79 h 269"/>
                    <a:gd name="T4" fmla="*/ 0 60000 65536"/>
                    <a:gd name="T5" fmla="*/ 0 60000 65536"/>
                    <a:gd name="T6" fmla="*/ 0 w 212"/>
                    <a:gd name="T7" fmla="*/ 0 h 269"/>
                    <a:gd name="T8" fmla="*/ 212 w 212"/>
                    <a:gd name="T9" fmla="*/ 269 h 269"/>
                  </a:gdLst>
                  <a:ahLst/>
                  <a:cxnLst>
                    <a:cxn ang="T4">
                      <a:pos x="T0" y="T1"/>
                    </a:cxn>
                    <a:cxn ang="T5">
                      <a:pos x="T2" y="T3"/>
                    </a:cxn>
                  </a:cxnLst>
                  <a:rect l="T6" t="T7" r="T8" b="T9"/>
                  <a:pathLst>
                    <a:path w="212" h="269">
                      <a:moveTo>
                        <a:pt x="212" y="0"/>
                      </a:moveTo>
                      <a:lnTo>
                        <a:pt x="0" y="269"/>
                      </a:lnTo>
                    </a:path>
                  </a:pathLst>
                </a:custGeom>
                <a:noFill/>
                <a:ln w="9525">
                  <a:solidFill>
                    <a:schemeClr val="tx1"/>
                  </a:solidFill>
                  <a:round/>
                  <a:headEnd type="none" w="med" len="med"/>
                  <a:tailEnd type="none" w="med" len="med"/>
                </a:ln>
              </p:spPr>
              <p:txBody>
                <a:bodyPr/>
                <a:lstStyle/>
                <a:p>
                  <a:endParaRPr lang="en-PH"/>
                </a:p>
              </p:txBody>
            </p:sp>
            <p:sp>
              <p:nvSpPr>
                <p:cNvPr id="59417" name="AutoShape 101"/>
                <p:cNvSpPr>
                  <a:spLocks noChangeArrowheads="1"/>
                </p:cNvSpPr>
                <p:nvPr/>
              </p:nvSpPr>
              <p:spPr bwMode="auto">
                <a:xfrm rot="2700000">
                  <a:off x="3032" y="1948"/>
                  <a:ext cx="39" cy="96"/>
                </a:xfrm>
                <a:prstGeom prst="roundRect">
                  <a:avLst>
                    <a:gd name="adj" fmla="val 16667"/>
                  </a:avLst>
                </a:prstGeom>
                <a:solidFill>
                  <a:schemeClr val="tx1"/>
                </a:solidFill>
                <a:ln w="9525">
                  <a:solidFill>
                    <a:schemeClr val="tx1"/>
                  </a:solidFill>
                  <a:round/>
                  <a:headEnd/>
                  <a:tailEnd/>
                </a:ln>
              </p:spPr>
              <p:txBody>
                <a:bodyPr wrap="none" anchor="ctr"/>
                <a:lstStyle/>
                <a:p>
                  <a:endParaRPr lang="en-PH"/>
                </a:p>
              </p:txBody>
            </p:sp>
          </p:grpSp>
          <p:grpSp>
            <p:nvGrpSpPr>
              <p:cNvPr id="6" name="Group 102"/>
              <p:cNvGrpSpPr>
                <a:grpSpLocks/>
              </p:cNvGrpSpPr>
              <p:nvPr/>
            </p:nvGrpSpPr>
            <p:grpSpPr bwMode="auto">
              <a:xfrm>
                <a:off x="1200" y="480"/>
                <a:ext cx="3264" cy="960"/>
                <a:chOff x="288" y="480"/>
                <a:chExt cx="3264" cy="960"/>
              </a:xfrm>
            </p:grpSpPr>
            <p:pic>
              <p:nvPicPr>
                <p:cNvPr id="59402" name="Picture 103" descr="earth-globe_world_070"/>
                <p:cNvPicPr>
                  <a:picLocks noChangeAspect="1" noChangeArrowheads="1" noCrop="1"/>
                </p:cNvPicPr>
                <p:nvPr/>
              </p:nvPicPr>
              <p:blipFill>
                <a:blip r:embed="rId3" cstate="print"/>
                <a:srcRect/>
                <a:stretch>
                  <a:fillRect/>
                </a:stretch>
              </p:blipFill>
              <p:spPr bwMode="auto">
                <a:xfrm>
                  <a:off x="1680" y="480"/>
                  <a:ext cx="528" cy="527"/>
                </a:xfrm>
                <a:prstGeom prst="rect">
                  <a:avLst/>
                </a:prstGeom>
                <a:noFill/>
                <a:ln w="9525">
                  <a:noFill/>
                  <a:miter lim="800000"/>
                  <a:headEnd/>
                  <a:tailEnd/>
                </a:ln>
              </p:spPr>
            </p:pic>
            <p:sp>
              <p:nvSpPr>
                <p:cNvPr id="59403" name="WordArt 104"/>
                <p:cNvSpPr>
                  <a:spLocks noChangeArrowheads="1" noChangeShapeType="1" noTextEdit="1"/>
                </p:cNvSpPr>
                <p:nvPr/>
              </p:nvSpPr>
              <p:spPr bwMode="auto">
                <a:xfrm>
                  <a:off x="288" y="576"/>
                  <a:ext cx="1392" cy="360"/>
                </a:xfrm>
                <a:prstGeom prst="rect">
                  <a:avLst/>
                </a:prstGeom>
              </p:spPr>
              <p:txBody>
                <a:bodyPr wrap="none" fromWordArt="1">
                  <a:prstTxWarp prst="textPlain">
                    <a:avLst>
                      <a:gd name="adj" fmla="val 50000"/>
                    </a:avLst>
                  </a:prstTxWarp>
                </a:bodyPr>
                <a:lstStyle/>
                <a:p>
                  <a:pPr algn="ctr"/>
                  <a:r>
                    <a:rPr lang="en-PH" sz="3600" b="1" i="1" kern="10">
                      <a:ln w="19050">
                        <a:noFill/>
                        <a:round/>
                        <a:headEnd/>
                        <a:tailEnd/>
                      </a:ln>
                      <a:solidFill>
                        <a:srgbClr val="FFCC00"/>
                      </a:solidFill>
                      <a:latin typeface="FrizQuaItcTEE"/>
                    </a:rPr>
                    <a:t>3ABN</a:t>
                  </a:r>
                </a:p>
              </p:txBody>
            </p:sp>
            <p:sp>
              <p:nvSpPr>
                <p:cNvPr id="59404" name="WordArt 105"/>
                <p:cNvSpPr>
                  <a:spLocks noChangeArrowheads="1" noChangeShapeType="1" noTextEdit="1"/>
                </p:cNvSpPr>
                <p:nvPr/>
              </p:nvSpPr>
              <p:spPr bwMode="auto">
                <a:xfrm>
                  <a:off x="2256" y="576"/>
                  <a:ext cx="1296" cy="336"/>
                </a:xfrm>
                <a:prstGeom prst="rect">
                  <a:avLst/>
                </a:prstGeom>
              </p:spPr>
              <p:txBody>
                <a:bodyPr wrap="none" fromWordArt="1">
                  <a:prstTxWarp prst="textPlain">
                    <a:avLst>
                      <a:gd name="adj" fmla="val 50000"/>
                    </a:avLst>
                  </a:prstTxWarp>
                </a:bodyPr>
                <a:lstStyle/>
                <a:p>
                  <a:pPr algn="ctr"/>
                  <a:r>
                    <a:rPr lang="en-PH" sz="3600" b="1" i="1" kern="10">
                      <a:ln w="19050">
                        <a:noFill/>
                        <a:round/>
                        <a:headEnd/>
                        <a:tailEnd/>
                      </a:ln>
                      <a:solidFill>
                        <a:srgbClr val="FFCC00"/>
                      </a:solidFill>
                      <a:latin typeface="FrizQuaItcTEE"/>
                    </a:rPr>
                    <a:t>YMVC</a:t>
                  </a:r>
                </a:p>
              </p:txBody>
            </p:sp>
            <p:sp>
              <p:nvSpPr>
                <p:cNvPr id="59405" name="WordArt 106"/>
                <p:cNvSpPr>
                  <a:spLocks noChangeArrowheads="1" noChangeShapeType="1" noTextEdit="1"/>
                </p:cNvSpPr>
                <p:nvPr/>
              </p:nvSpPr>
              <p:spPr bwMode="auto">
                <a:xfrm>
                  <a:off x="336" y="1008"/>
                  <a:ext cx="3168" cy="144"/>
                </a:xfrm>
                <a:prstGeom prst="rect">
                  <a:avLst/>
                </a:prstGeom>
              </p:spPr>
              <p:txBody>
                <a:bodyPr wrap="none" fromWordArt="1">
                  <a:prstTxWarp prst="textPlain">
                    <a:avLst>
                      <a:gd name="adj" fmla="val 50000"/>
                    </a:avLst>
                  </a:prstTxWarp>
                </a:bodyPr>
                <a:lstStyle/>
                <a:p>
                  <a:pPr algn="ctr"/>
                  <a:r>
                    <a:rPr lang="en-PH" sz="3600" b="1" kern="10">
                      <a:ln w="9525">
                        <a:noFill/>
                        <a:round/>
                        <a:headEnd/>
                        <a:tailEnd/>
                      </a:ln>
                      <a:gradFill rotWithShape="1">
                        <a:gsLst>
                          <a:gs pos="0">
                            <a:srgbClr val="FFCC00"/>
                          </a:gs>
                          <a:gs pos="100000">
                            <a:schemeClr val="bg1"/>
                          </a:gs>
                        </a:gsLst>
                        <a:lin ang="5400000" scaled="1"/>
                      </a:gradFill>
                      <a:latin typeface="Arial"/>
                      <a:cs typeface="Arial"/>
                    </a:rPr>
                    <a:t>Three Angels Broadcasting Network</a:t>
                  </a:r>
                </a:p>
              </p:txBody>
            </p:sp>
            <p:sp>
              <p:nvSpPr>
                <p:cNvPr id="59406" name="Rectangle 107"/>
                <p:cNvSpPr>
                  <a:spLocks noChangeArrowheads="1"/>
                </p:cNvSpPr>
                <p:nvPr/>
              </p:nvSpPr>
              <p:spPr bwMode="auto">
                <a:xfrm>
                  <a:off x="336" y="1200"/>
                  <a:ext cx="3120" cy="240"/>
                </a:xfrm>
                <a:prstGeom prst="rect">
                  <a:avLst/>
                </a:prstGeom>
                <a:gradFill rotWithShape="1">
                  <a:gsLst>
                    <a:gs pos="0">
                      <a:srgbClr val="FFCC00"/>
                    </a:gs>
                    <a:gs pos="100000">
                      <a:schemeClr val="bg1"/>
                    </a:gs>
                  </a:gsLst>
                  <a:lin ang="5400000" scaled="1"/>
                </a:gradFill>
                <a:ln w="9525">
                  <a:solidFill>
                    <a:srgbClr val="FFCC66"/>
                  </a:solidFill>
                  <a:miter lim="800000"/>
                  <a:headEnd/>
                  <a:tailEnd/>
                </a:ln>
              </p:spPr>
              <p:txBody>
                <a:bodyPr wrap="none" anchor="ctr"/>
                <a:lstStyle/>
                <a:p>
                  <a:endParaRPr lang="en-PH"/>
                </a:p>
              </p:txBody>
            </p:sp>
            <p:sp>
              <p:nvSpPr>
                <p:cNvPr id="59407" name="WordArt 108"/>
                <p:cNvSpPr>
                  <a:spLocks noChangeArrowheads="1" noChangeShapeType="1" noTextEdit="1"/>
                </p:cNvSpPr>
                <p:nvPr/>
              </p:nvSpPr>
              <p:spPr bwMode="auto">
                <a:xfrm>
                  <a:off x="384" y="1248"/>
                  <a:ext cx="3024" cy="144"/>
                </a:xfrm>
                <a:prstGeom prst="rect">
                  <a:avLst/>
                </a:prstGeom>
              </p:spPr>
              <p:txBody>
                <a:bodyPr wrap="none" fromWordArt="1">
                  <a:prstTxWarp prst="textPlain">
                    <a:avLst>
                      <a:gd name="adj" fmla="val 50000"/>
                    </a:avLst>
                  </a:prstTxWarp>
                </a:bodyPr>
                <a:lstStyle/>
                <a:p>
                  <a:pPr algn="ctr"/>
                  <a:r>
                    <a:rPr lang="en-PH" sz="3600" b="1" kern="10">
                      <a:ln w="9525">
                        <a:noFill/>
                        <a:round/>
                        <a:headEnd/>
                        <a:tailEnd/>
                      </a:ln>
                      <a:solidFill>
                        <a:srgbClr val="FFCC00"/>
                      </a:solidFill>
                      <a:latin typeface="Arial"/>
                      <a:cs typeface="Arial"/>
                    </a:rPr>
                    <a:t>YOUTH MEDIA VOLUNTERS CLUB</a:t>
                  </a:r>
                </a:p>
              </p:txBody>
            </p:sp>
          </p:grpSp>
        </p:grpSp>
      </p:grpSp>
      <p:pic>
        <p:nvPicPr>
          <p:cNvPr id="11266" name="Picture 2" descr="C:\Users\user\Documents\PPOINT BACKGROUNDS\Google Go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23329"/>
            <a:ext cx="9144000" cy="620583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247167" y="0"/>
            <a:ext cx="8606523" cy="923330"/>
          </a:xfrm>
          <a:prstGeom prst="rect">
            <a:avLst/>
          </a:prstGeom>
          <a:noFill/>
        </p:spPr>
        <p:txBody>
          <a:bodyPr wrap="none" lIns="91440" tIns="45720" rIns="91440" bIns="45720">
            <a:spAutoFit/>
          </a:bodyPr>
          <a:lstStyle/>
          <a:p>
            <a:pPr algn="ctr"/>
            <a:r>
              <a:rPr lang="en-US"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WHY WEBSITE WITNESSING ?</a:t>
            </a:r>
            <a:endParaRPr lang="en-U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36868"/>
                                        </p:tgtEl>
                                        <p:attrNameLst>
                                          <p:attrName>style.visibility</p:attrName>
                                        </p:attrNameLst>
                                      </p:cBhvr>
                                      <p:to>
                                        <p:strVal val="visible"/>
                                      </p:to>
                                    </p:set>
                                    <p:animEffect transition="in" filter="fade">
                                      <p:cBhvr>
                                        <p:cTn id="7" dur="2000"/>
                                        <p:tgtEl>
                                          <p:spTgt spid="36868"/>
                                        </p:tgtEl>
                                      </p:cBhvr>
                                    </p:animEffect>
                                  </p:childTnLst>
                                </p:cTn>
                              </p:par>
                            </p:childTnLst>
                          </p:cTn>
                        </p:par>
                        <p:par>
                          <p:cTn id="8" fill="hold">
                            <p:stCondLst>
                              <p:cond delay="2000"/>
                            </p:stCondLst>
                            <p:childTnLst>
                              <p:par>
                                <p:cTn id="9" presetID="10" presetClass="entr" presetSubtype="0" fill="hold" grpId="0" nodeType="afterEffect" nodePh="1">
                                  <p:stCondLst>
                                    <p:cond delay="0"/>
                                  </p:stCondLst>
                                  <p:endCondLst>
                                    <p:cond evt="begin" delay="0">
                                      <p:tn val="9"/>
                                    </p:cond>
                                  </p:endCondLst>
                                  <p:childTnLst>
                                    <p:set>
                                      <p:cBhvr>
                                        <p:cTn id="10" dur="1" fill="hold">
                                          <p:stCondLst>
                                            <p:cond delay="0"/>
                                          </p:stCondLst>
                                        </p:cTn>
                                        <p:tgtEl>
                                          <p:spTgt spid="36869"/>
                                        </p:tgtEl>
                                        <p:attrNameLst>
                                          <p:attrName>style.visibility</p:attrName>
                                        </p:attrNameLst>
                                      </p:cBhvr>
                                      <p:to>
                                        <p:strVal val="visible"/>
                                      </p:to>
                                    </p:set>
                                    <p:animEffect transition="in" filter="fade">
                                      <p:cBhvr>
                                        <p:cTn id="11" dur="2000"/>
                                        <p:tgtEl>
                                          <p:spTgt spid="368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8" grpId="0" animBg="1"/>
      <p:bldP spid="36869"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ext Box 3"/>
          <p:cNvSpPr txBox="1">
            <a:spLocks noChangeArrowheads="1"/>
          </p:cNvSpPr>
          <p:nvPr/>
        </p:nvSpPr>
        <p:spPr bwMode="auto">
          <a:xfrm>
            <a:off x="362629" y="531088"/>
            <a:ext cx="8534400" cy="5693866"/>
          </a:xfrm>
          <a:prstGeom prst="rect">
            <a:avLst/>
          </a:prstGeom>
          <a:noFill/>
          <a:ln w="9525">
            <a:noFill/>
            <a:miter lim="800000"/>
            <a:headEnd/>
            <a:tailEnd/>
          </a:ln>
          <a:effectLst>
            <a:outerShdw dist="45791" dir="2021404" algn="ctr" rotWithShape="0">
              <a:schemeClr val="tx2"/>
            </a:outerShdw>
          </a:effectLst>
        </p:spPr>
        <p:txBody>
          <a:bodyPr>
            <a:spAutoFit/>
          </a:bodyPr>
          <a:lstStyle/>
          <a:p>
            <a:pPr>
              <a:defRPr/>
            </a:pPr>
            <a:r>
              <a:rPr lang="en-US" sz="2800" b="1" u="sng" dirty="0">
                <a:solidFill>
                  <a:srgbClr val="00FFFF"/>
                </a:solidFill>
                <a:effectLst>
                  <a:outerShdw blurRad="38100" dist="38100" dir="2700000" algn="tl">
                    <a:srgbClr val="C0C0C0"/>
                  </a:outerShdw>
                </a:effectLst>
              </a:rPr>
              <a:t>Christian service, p. 15 </a:t>
            </a:r>
            <a:r>
              <a:rPr lang="en-US" sz="2800" b="1" dirty="0">
                <a:solidFill>
                  <a:srgbClr val="00FFFF"/>
                </a:solidFill>
                <a:effectLst>
                  <a:outerShdw blurRad="38100" dist="38100" dir="2700000" algn="tl">
                    <a:srgbClr val="C0C0C0"/>
                  </a:outerShdw>
                </a:effectLst>
              </a:rPr>
              <a:t>– it says: “the church is God’s appointed agency for the salvation of men. It was organized for service, and its mission is to carry the gospel to the world.”</a:t>
            </a:r>
          </a:p>
          <a:p>
            <a:pPr>
              <a:defRPr/>
            </a:pPr>
            <a:endParaRPr lang="en-US" sz="2800" b="1" dirty="0">
              <a:solidFill>
                <a:srgbClr val="00FFFF"/>
              </a:solidFill>
              <a:effectLst>
                <a:outerShdw blurRad="38100" dist="38100" dir="2700000" algn="tl">
                  <a:srgbClr val="C0C0C0"/>
                </a:outerShdw>
              </a:effectLst>
            </a:endParaRPr>
          </a:p>
          <a:p>
            <a:pPr>
              <a:defRPr/>
            </a:pPr>
            <a:r>
              <a:rPr lang="en-US" sz="2800" b="1" u="sng" dirty="0">
                <a:solidFill>
                  <a:srgbClr val="00FFFF"/>
                </a:solidFill>
                <a:effectLst>
                  <a:outerShdw blurRad="38100" dist="38100" dir="2700000" algn="tl">
                    <a:srgbClr val="C0C0C0"/>
                  </a:outerShdw>
                </a:effectLst>
              </a:rPr>
              <a:t>General Conference Document</a:t>
            </a:r>
            <a:r>
              <a:rPr lang="en-US" sz="2800" b="1" dirty="0">
                <a:solidFill>
                  <a:srgbClr val="00FFFF"/>
                </a:solidFill>
                <a:effectLst>
                  <a:outerShdw blurRad="38100" dist="38100" dir="2700000" algn="tl">
                    <a:srgbClr val="C0C0C0"/>
                  </a:outerShdw>
                </a:effectLst>
              </a:rPr>
              <a:t>: “The vital current of the church is evangelism; without it the church cannot exist. The church was organized to evangelize and its special mission is to carry the gospel to the worlds.”</a:t>
            </a:r>
          </a:p>
          <a:p>
            <a:pPr>
              <a:defRPr/>
            </a:pPr>
            <a:endParaRPr lang="en-US" sz="2800" b="1" dirty="0">
              <a:solidFill>
                <a:srgbClr val="00FFFF"/>
              </a:solidFill>
              <a:effectLst>
                <a:outerShdw blurRad="38100" dist="38100" dir="2700000" algn="tl">
                  <a:srgbClr val="C0C0C0"/>
                </a:outerShdw>
              </a:effectLst>
            </a:endParaRPr>
          </a:p>
          <a:p>
            <a:pPr>
              <a:defRPr/>
            </a:pPr>
            <a:r>
              <a:rPr lang="en-US" sz="2800" b="1" u="sng" dirty="0">
                <a:solidFill>
                  <a:srgbClr val="00FFFF"/>
                </a:solidFill>
                <a:effectLst>
                  <a:outerShdw blurRad="38100" dist="38100" dir="2700000" algn="tl">
                    <a:srgbClr val="C0C0C0"/>
                  </a:outerShdw>
                </a:effectLst>
              </a:rPr>
              <a:t>Christian Service, p. 68</a:t>
            </a:r>
            <a:r>
              <a:rPr lang="en-US" sz="2800" b="1" dirty="0">
                <a:solidFill>
                  <a:srgbClr val="00FFFF"/>
                </a:solidFill>
                <a:effectLst>
                  <a:outerShdw blurRad="38100" dist="38100" dir="2700000" algn="tl">
                    <a:srgbClr val="C0C0C0"/>
                  </a:outerShdw>
                </a:effectLst>
              </a:rPr>
              <a:t> : “It is a fatal mistake to suppose that the work of soul-saving depends alone upon the minister.”</a:t>
            </a:r>
          </a:p>
        </p:txBody>
      </p:sp>
      <p:grpSp>
        <p:nvGrpSpPr>
          <p:cNvPr id="7" name="Group 115"/>
          <p:cNvGrpSpPr>
            <a:grpSpLocks/>
          </p:cNvGrpSpPr>
          <p:nvPr/>
        </p:nvGrpSpPr>
        <p:grpSpPr bwMode="auto">
          <a:xfrm>
            <a:off x="6019800" y="6324600"/>
            <a:ext cx="1219200" cy="304800"/>
            <a:chOff x="768" y="1056"/>
            <a:chExt cx="3888" cy="1742"/>
          </a:xfrm>
        </p:grpSpPr>
        <p:sp>
          <p:nvSpPr>
            <p:cNvPr id="60421" name="WordArt 116"/>
            <p:cNvSpPr>
              <a:spLocks noChangeArrowheads="1" noChangeShapeType="1" noTextEdit="1"/>
            </p:cNvSpPr>
            <p:nvPr/>
          </p:nvSpPr>
          <p:spPr bwMode="auto">
            <a:xfrm>
              <a:off x="1344" y="1056"/>
              <a:ext cx="2784" cy="576"/>
            </a:xfrm>
            <a:prstGeom prst="rect">
              <a:avLst/>
            </a:prstGeom>
          </p:spPr>
          <p:txBody>
            <a:bodyPr wrap="none" fromWordArt="1">
              <a:prstTxWarp prst="textPlain">
                <a:avLst>
                  <a:gd name="adj" fmla="val 50000"/>
                </a:avLst>
              </a:prstTxWarp>
            </a:bodyPr>
            <a:lstStyle/>
            <a:p>
              <a:pPr algn="ctr"/>
              <a:r>
                <a:rPr lang="en-PH" sz="3600" kern="10">
                  <a:ln w="9525">
                    <a:solidFill>
                      <a:srgbClr val="000000"/>
                    </a:solidFill>
                    <a:round/>
                    <a:headEnd/>
                    <a:tailEnd/>
                  </a:ln>
                  <a:solidFill>
                    <a:srgbClr val="FFFF00"/>
                  </a:solidFill>
                  <a:latin typeface="Arial Black"/>
                </a:rPr>
                <a:t>WHY WE</a:t>
              </a:r>
            </a:p>
          </p:txBody>
        </p:sp>
        <p:sp>
          <p:nvSpPr>
            <p:cNvPr id="60422" name="WordArt 117"/>
            <p:cNvSpPr>
              <a:spLocks noChangeArrowheads="1" noChangeShapeType="1" noTextEdit="1"/>
            </p:cNvSpPr>
            <p:nvPr/>
          </p:nvSpPr>
          <p:spPr bwMode="auto">
            <a:xfrm>
              <a:off x="768" y="2064"/>
              <a:ext cx="3888" cy="734"/>
            </a:xfrm>
            <a:prstGeom prst="rect">
              <a:avLst/>
            </a:prstGeom>
          </p:spPr>
          <p:txBody>
            <a:bodyPr wrap="none" fromWordArt="1">
              <a:prstTxWarp prst="textPlain">
                <a:avLst>
                  <a:gd name="adj" fmla="val 50000"/>
                </a:avLst>
              </a:prstTxWarp>
            </a:bodyPr>
            <a:lstStyle/>
            <a:p>
              <a:pPr algn="ctr"/>
              <a:r>
                <a:rPr lang="en-PH" sz="3600" kern="10">
                  <a:ln w="9525">
                    <a:solidFill>
                      <a:srgbClr val="000000"/>
                    </a:solidFill>
                    <a:round/>
                    <a:headEnd/>
                    <a:tailEnd/>
                  </a:ln>
                  <a:solidFill>
                    <a:srgbClr val="FFFF00"/>
                  </a:solidFill>
                  <a:latin typeface="Arial Black"/>
                </a:rPr>
                <a:t>WITNESS</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 calcmode="lin" valueType="num">
                                      <p:cBhvr>
                                        <p:cTn id="7" dur="2000" fill="hold"/>
                                        <p:tgtEl>
                                          <p:spTgt spid="27651">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27651">
                                            <p:txEl>
                                              <p:pRg st="0" end="0"/>
                                            </p:txEl>
                                          </p:spTgt>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27651">
                                            <p:txEl>
                                              <p:pRg st="2" end="2"/>
                                            </p:txEl>
                                          </p:spTgt>
                                        </p:tgtEl>
                                        <p:attrNameLst>
                                          <p:attrName>style.visibility</p:attrName>
                                        </p:attrNameLst>
                                      </p:cBhvr>
                                      <p:to>
                                        <p:strVal val="visible"/>
                                      </p:to>
                                    </p:set>
                                    <p:anim calcmode="lin" valueType="num">
                                      <p:cBhvr>
                                        <p:cTn id="11" dur="2000" fill="hold"/>
                                        <p:tgtEl>
                                          <p:spTgt spid="27651">
                                            <p:txEl>
                                              <p:pRg st="2" end="2"/>
                                            </p:txEl>
                                          </p:spTgt>
                                        </p:tgtEl>
                                        <p:attrNameLst>
                                          <p:attrName>ppt_w</p:attrName>
                                        </p:attrNameLst>
                                      </p:cBhvr>
                                      <p:tavLst>
                                        <p:tav tm="0">
                                          <p:val>
                                            <p:fltVal val="0"/>
                                          </p:val>
                                        </p:tav>
                                        <p:tav tm="100000">
                                          <p:val>
                                            <p:strVal val="#ppt_w"/>
                                          </p:val>
                                        </p:tav>
                                      </p:tavLst>
                                    </p:anim>
                                    <p:anim calcmode="lin" valueType="num">
                                      <p:cBhvr>
                                        <p:cTn id="12" dur="2000" fill="hold"/>
                                        <p:tgtEl>
                                          <p:spTgt spid="27651">
                                            <p:txEl>
                                              <p:pRg st="2" end="2"/>
                                            </p:txEl>
                                          </p:spTgt>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27651">
                                            <p:txEl>
                                              <p:pRg st="4" end="4"/>
                                            </p:txEl>
                                          </p:spTgt>
                                        </p:tgtEl>
                                        <p:attrNameLst>
                                          <p:attrName>style.visibility</p:attrName>
                                        </p:attrNameLst>
                                      </p:cBhvr>
                                      <p:to>
                                        <p:strVal val="visible"/>
                                      </p:to>
                                    </p:set>
                                    <p:anim calcmode="lin" valueType="num">
                                      <p:cBhvr>
                                        <p:cTn id="15" dur="2000" fill="hold"/>
                                        <p:tgtEl>
                                          <p:spTgt spid="27651">
                                            <p:txEl>
                                              <p:pRg st="4" end="4"/>
                                            </p:txEl>
                                          </p:spTgt>
                                        </p:tgtEl>
                                        <p:attrNameLst>
                                          <p:attrName>ppt_w</p:attrName>
                                        </p:attrNameLst>
                                      </p:cBhvr>
                                      <p:tavLst>
                                        <p:tav tm="0">
                                          <p:val>
                                            <p:fltVal val="0"/>
                                          </p:val>
                                        </p:tav>
                                        <p:tav tm="100000">
                                          <p:val>
                                            <p:strVal val="#ppt_w"/>
                                          </p:val>
                                        </p:tav>
                                      </p:tavLst>
                                    </p:anim>
                                    <p:anim calcmode="lin" valueType="num">
                                      <p:cBhvr>
                                        <p:cTn id="16" dur="2000" fill="hold"/>
                                        <p:tgtEl>
                                          <p:spTgt spid="27651">
                                            <p:txEl>
                                              <p:pRg st="4" end="4"/>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p:cNvPicPr>
            <a:picLocks noChangeAspect="1" noChangeArrowheads="1"/>
          </p:cNvPicPr>
          <p:nvPr/>
        </p:nvPicPr>
        <p:blipFill>
          <a:blip r:embed="rId2" cstate="print"/>
          <a:srcRect/>
          <a:stretch>
            <a:fillRect/>
          </a:stretch>
        </p:blipFill>
        <p:spPr bwMode="auto">
          <a:xfrm>
            <a:off x="3733800" y="0"/>
            <a:ext cx="5410200" cy="3733800"/>
          </a:xfrm>
          <a:prstGeom prst="rect">
            <a:avLst/>
          </a:prstGeom>
          <a:noFill/>
          <a:ln w="9525">
            <a:noFill/>
            <a:miter lim="800000"/>
            <a:headEnd/>
            <a:tailEnd/>
          </a:ln>
        </p:spPr>
      </p:pic>
      <p:sp>
        <p:nvSpPr>
          <p:cNvPr id="2" name="Rectangle 1"/>
          <p:cNvSpPr/>
          <p:nvPr/>
        </p:nvSpPr>
        <p:spPr>
          <a:xfrm>
            <a:off x="0" y="0"/>
            <a:ext cx="3810000" cy="6186488"/>
          </a:xfrm>
          <a:prstGeom prst="rect">
            <a:avLst/>
          </a:prstGeom>
        </p:spPr>
        <p:txBody>
          <a:bodyPr>
            <a:spAutoFit/>
          </a:bodyPr>
          <a:lstStyle/>
          <a:p>
            <a:pPr>
              <a:defRPr/>
            </a:pPr>
            <a:r>
              <a:rPr lang="en-US" sz="2200" b="1" u="sng" dirty="0">
                <a:solidFill>
                  <a:srgbClr val="000099"/>
                </a:solidFill>
                <a:effectLst>
                  <a:outerShdw blurRad="38100" dist="38100" dir="2700000" algn="tl">
                    <a:srgbClr val="C0C0C0"/>
                  </a:outerShdw>
                </a:effectLst>
              </a:rPr>
              <a:t>Christian Service, p. 11 – 12</a:t>
            </a:r>
            <a:r>
              <a:rPr lang="en-US" sz="2200" b="1" dirty="0">
                <a:solidFill>
                  <a:srgbClr val="000099"/>
                </a:solidFill>
                <a:effectLst>
                  <a:outerShdw blurRad="38100" dist="38100" dir="2700000" algn="tl">
                    <a:srgbClr val="C0C0C0"/>
                  </a:outerShdw>
                </a:effectLst>
              </a:rPr>
              <a:t>: “ …</a:t>
            </a:r>
            <a:r>
              <a:rPr lang="en-US" sz="2200" b="1" i="1" dirty="0">
                <a:solidFill>
                  <a:srgbClr val="000099"/>
                </a:solidFill>
                <a:effectLst>
                  <a:outerShdw blurRad="38100" dist="38100" dir="2700000" algn="tl">
                    <a:srgbClr val="C0C0C0"/>
                  </a:outerShdw>
                </a:effectLst>
              </a:rPr>
              <a:t>everyone </a:t>
            </a:r>
            <a:r>
              <a:rPr lang="en-US" sz="2200" b="1" dirty="0">
                <a:solidFill>
                  <a:srgbClr val="000099"/>
                </a:solidFill>
                <a:effectLst>
                  <a:outerShdw blurRad="38100" dist="38100" dir="2700000" algn="tl">
                    <a:srgbClr val="C0C0C0"/>
                  </a:outerShdw>
                </a:effectLst>
              </a:rPr>
              <a:t>who has received Christ is called to the work for the salvation of his fellow men.”</a:t>
            </a:r>
          </a:p>
          <a:p>
            <a:pPr>
              <a:defRPr/>
            </a:pPr>
            <a:endParaRPr lang="en-US" sz="2200" b="1" dirty="0">
              <a:solidFill>
                <a:srgbClr val="000099"/>
              </a:solidFill>
              <a:effectLst>
                <a:outerShdw blurRad="38100" dist="38100" dir="2700000" algn="tl">
                  <a:srgbClr val="C0C0C0"/>
                </a:outerShdw>
              </a:effectLst>
            </a:endParaRPr>
          </a:p>
          <a:p>
            <a:pPr>
              <a:defRPr/>
            </a:pPr>
            <a:r>
              <a:rPr lang="en-US" sz="2200" b="1" u="sng" dirty="0">
                <a:solidFill>
                  <a:srgbClr val="000099"/>
                </a:solidFill>
                <a:effectLst>
                  <a:outerShdw blurRad="38100" dist="38100" dir="2700000" algn="tl">
                    <a:srgbClr val="C0C0C0"/>
                  </a:outerShdw>
                </a:effectLst>
              </a:rPr>
              <a:t>Christian Service, p. 68</a:t>
            </a:r>
            <a:r>
              <a:rPr lang="en-US" sz="2200" b="1" dirty="0">
                <a:solidFill>
                  <a:srgbClr val="000099"/>
                </a:solidFill>
                <a:effectLst>
                  <a:outerShdw blurRad="38100" dist="38100" dir="2700000" algn="tl">
                    <a:srgbClr val="C0C0C0"/>
                  </a:outerShdw>
                </a:effectLst>
              </a:rPr>
              <a:t> : “The truth is to be scattered by </a:t>
            </a:r>
            <a:r>
              <a:rPr lang="en-US" sz="2200" b="1" i="1" dirty="0">
                <a:solidFill>
                  <a:srgbClr val="000099"/>
                </a:solidFill>
                <a:effectLst>
                  <a:outerShdw blurRad="38100" dist="38100" dir="2700000" algn="tl">
                    <a:srgbClr val="C0C0C0"/>
                  </a:outerShdw>
                </a:effectLst>
              </a:rPr>
              <a:t>all </a:t>
            </a:r>
            <a:r>
              <a:rPr lang="en-US" sz="2200" b="1" dirty="0">
                <a:solidFill>
                  <a:srgbClr val="000099"/>
                </a:solidFill>
                <a:effectLst>
                  <a:outerShdw blurRad="38100" dist="38100" dir="2700000" algn="tl">
                    <a:srgbClr val="C0C0C0"/>
                  </a:outerShdw>
                </a:effectLst>
              </a:rPr>
              <a:t>who claim to be Disciples of Christ.”</a:t>
            </a:r>
          </a:p>
          <a:p>
            <a:pPr>
              <a:defRPr/>
            </a:pPr>
            <a:endParaRPr lang="en-US" sz="2200" b="1" dirty="0">
              <a:solidFill>
                <a:srgbClr val="000099"/>
              </a:solidFill>
              <a:effectLst>
                <a:outerShdw blurRad="38100" dist="38100" dir="2700000" algn="tl">
                  <a:srgbClr val="C0C0C0"/>
                </a:outerShdw>
              </a:effectLst>
            </a:endParaRPr>
          </a:p>
          <a:p>
            <a:pPr>
              <a:defRPr/>
            </a:pPr>
            <a:r>
              <a:rPr lang="en-US" sz="2200" b="1" u="sng" dirty="0">
                <a:solidFill>
                  <a:srgbClr val="000099"/>
                </a:solidFill>
                <a:effectLst>
                  <a:outerShdw blurRad="38100" dist="38100" dir="2700000" algn="tl">
                    <a:srgbClr val="C0C0C0"/>
                  </a:outerShdw>
                </a:effectLst>
              </a:rPr>
              <a:t>Christian Service, p. 11</a:t>
            </a:r>
            <a:r>
              <a:rPr lang="en-US" sz="2200" b="1" dirty="0">
                <a:solidFill>
                  <a:srgbClr val="000099"/>
                </a:solidFill>
                <a:effectLst>
                  <a:outerShdw blurRad="38100" dist="38100" dir="2700000" algn="tl">
                    <a:srgbClr val="C0C0C0"/>
                  </a:outerShdw>
                </a:effectLst>
              </a:rPr>
              <a:t>: “Men are instrument in the hand of God employed by Him, to accomplish His purpose of grace and mercy. Each has his part to act…”</a:t>
            </a:r>
          </a:p>
        </p:txBody>
      </p:sp>
      <p:pic>
        <p:nvPicPr>
          <p:cNvPr id="61444" name="Picture 3"/>
          <p:cNvPicPr>
            <a:picLocks noChangeAspect="1" noChangeArrowheads="1"/>
          </p:cNvPicPr>
          <p:nvPr/>
        </p:nvPicPr>
        <p:blipFill>
          <a:blip r:embed="rId3" cstate="print"/>
          <a:srcRect/>
          <a:stretch>
            <a:fillRect/>
          </a:stretch>
        </p:blipFill>
        <p:spPr bwMode="auto">
          <a:xfrm>
            <a:off x="3733800" y="3733800"/>
            <a:ext cx="5410200" cy="3124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0" y="0"/>
            <a:ext cx="4572000" cy="1477963"/>
          </a:xfrm>
          <a:prstGeom prst="rect">
            <a:avLst/>
          </a:prstGeom>
        </p:spPr>
        <p:txBody>
          <a:bodyPr>
            <a:spAutoFit/>
          </a:bodyPr>
          <a:lstStyle/>
          <a:p>
            <a:pPr>
              <a:defRPr/>
            </a:pPr>
            <a:r>
              <a:rPr lang="en-US" b="1" u="sng" dirty="0">
                <a:effectLst>
                  <a:outerShdw blurRad="38100" dist="38100" dir="2700000" algn="tl">
                    <a:srgbClr val="C0C0C0"/>
                  </a:outerShdw>
                </a:effectLst>
              </a:rPr>
              <a:t>Christian Service, p. 10</a:t>
            </a:r>
            <a:r>
              <a:rPr lang="en-US" b="1" dirty="0">
                <a:effectLst>
                  <a:outerShdw blurRad="38100" dist="38100" dir="2700000" algn="tl">
                    <a:srgbClr val="C0C0C0"/>
                  </a:outerShdw>
                </a:effectLst>
              </a:rPr>
              <a:t>: “Every soul whom Christ has rescued is called to work in His name for the saving of the lost.”</a:t>
            </a:r>
          </a:p>
          <a:p>
            <a:pPr>
              <a:defRPr/>
            </a:pPr>
            <a:endParaRPr lang="en-US" b="1" dirty="0">
              <a:effectLst>
                <a:outerShdw blurRad="38100" dist="38100" dir="2700000" algn="tl">
                  <a:srgbClr val="C0C0C0"/>
                </a:outerShdw>
              </a:effectLst>
            </a:endParaRPr>
          </a:p>
        </p:txBody>
      </p:sp>
      <p:pic>
        <p:nvPicPr>
          <p:cNvPr id="62467" name="Picture 2"/>
          <p:cNvPicPr>
            <a:picLocks noChangeAspect="1" noChangeArrowheads="1"/>
          </p:cNvPicPr>
          <p:nvPr/>
        </p:nvPicPr>
        <p:blipFill>
          <a:blip r:embed="rId2" cstate="print"/>
          <a:srcRect/>
          <a:stretch>
            <a:fillRect/>
          </a:stretch>
        </p:blipFill>
        <p:spPr bwMode="auto">
          <a:xfrm>
            <a:off x="0" y="0"/>
            <a:ext cx="4591050" cy="3552825"/>
          </a:xfrm>
          <a:prstGeom prst="rect">
            <a:avLst/>
          </a:prstGeom>
          <a:noFill/>
          <a:ln w="9525">
            <a:noFill/>
            <a:miter lim="800000"/>
            <a:headEnd/>
            <a:tailEnd/>
          </a:ln>
        </p:spPr>
      </p:pic>
      <p:pic>
        <p:nvPicPr>
          <p:cNvPr id="62468" name="Picture 3"/>
          <p:cNvPicPr>
            <a:picLocks noChangeAspect="1" noChangeArrowheads="1"/>
          </p:cNvPicPr>
          <p:nvPr/>
        </p:nvPicPr>
        <p:blipFill>
          <a:blip r:embed="rId3" cstate="print"/>
          <a:srcRect/>
          <a:stretch>
            <a:fillRect/>
          </a:stretch>
        </p:blipFill>
        <p:spPr bwMode="auto">
          <a:xfrm>
            <a:off x="4572000" y="5133975"/>
            <a:ext cx="4572000" cy="1724025"/>
          </a:xfrm>
          <a:prstGeom prst="rect">
            <a:avLst/>
          </a:prstGeom>
          <a:noFill/>
          <a:ln w="9525">
            <a:noFill/>
            <a:miter lim="800000"/>
            <a:headEnd/>
            <a:tailEnd/>
          </a:ln>
        </p:spPr>
      </p:pic>
      <p:pic>
        <p:nvPicPr>
          <p:cNvPr id="62469" name="Picture 4"/>
          <p:cNvPicPr>
            <a:picLocks noChangeAspect="1" noChangeArrowheads="1"/>
          </p:cNvPicPr>
          <p:nvPr/>
        </p:nvPicPr>
        <p:blipFill>
          <a:blip r:embed="rId4" cstate="print"/>
          <a:srcRect/>
          <a:stretch>
            <a:fillRect/>
          </a:stretch>
        </p:blipFill>
        <p:spPr bwMode="auto">
          <a:xfrm>
            <a:off x="0" y="3581400"/>
            <a:ext cx="4572000" cy="3276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ext Box 3"/>
          <p:cNvSpPr txBox="1">
            <a:spLocks noChangeArrowheads="1"/>
          </p:cNvSpPr>
          <p:nvPr/>
        </p:nvSpPr>
        <p:spPr bwMode="auto">
          <a:xfrm>
            <a:off x="838200" y="1600200"/>
            <a:ext cx="7620000" cy="3477875"/>
          </a:xfrm>
          <a:prstGeom prst="rect">
            <a:avLst/>
          </a:prstGeom>
          <a:noFill/>
          <a:ln w="9525">
            <a:noFill/>
            <a:miter lim="800000"/>
            <a:headEnd/>
            <a:tailEnd/>
          </a:ln>
          <a:effectLst/>
        </p:spPr>
        <p:txBody>
          <a:bodyPr>
            <a:spAutoFit/>
          </a:bodyPr>
          <a:lstStyle/>
          <a:p>
            <a:pPr algn="ctr">
              <a:defRPr/>
            </a:pPr>
            <a:r>
              <a:rPr lang="en-US" sz="2000" b="1" u="sng" dirty="0">
                <a:effectLst>
                  <a:outerShdw blurRad="38100" dist="38100" dir="2700000" algn="tl">
                    <a:srgbClr val="C0C0C0"/>
                  </a:outerShdw>
                </a:effectLst>
              </a:rPr>
              <a:t>Gospel Workers, p. 352</a:t>
            </a:r>
            <a:r>
              <a:rPr lang="en-US" sz="2000" b="1" dirty="0">
                <a:effectLst>
                  <a:outerShdw blurRad="38100" dist="38100" dir="2700000" algn="tl">
                    <a:srgbClr val="C0C0C0"/>
                  </a:outerShdw>
                </a:effectLst>
              </a:rPr>
              <a:t> : “The work of God in this earth can never be finished until the men and women comprising the church membership rally to the work and unite their efforts…”</a:t>
            </a:r>
          </a:p>
          <a:p>
            <a:pPr algn="ctr">
              <a:defRPr/>
            </a:pPr>
            <a:endParaRPr lang="en-US" sz="2000" b="1" dirty="0">
              <a:effectLst>
                <a:outerShdw blurRad="38100" dist="38100" dir="2700000" algn="tl">
                  <a:srgbClr val="C0C0C0"/>
                </a:outerShdw>
              </a:effectLst>
            </a:endParaRPr>
          </a:p>
          <a:p>
            <a:pPr algn="ctr">
              <a:defRPr/>
            </a:pPr>
            <a:r>
              <a:rPr lang="en-US" sz="2000" b="1" u="sng" dirty="0">
                <a:effectLst>
                  <a:outerShdw blurRad="38100" dist="38100" dir="2700000" algn="tl">
                    <a:srgbClr val="C0C0C0"/>
                  </a:outerShdw>
                </a:effectLst>
              </a:rPr>
              <a:t>Christian Service, p. 67</a:t>
            </a:r>
            <a:r>
              <a:rPr lang="en-US" sz="2000" b="1" dirty="0">
                <a:effectLst>
                  <a:outerShdw blurRad="38100" dist="38100" dir="2700000" algn="tl">
                    <a:srgbClr val="C0C0C0"/>
                  </a:outerShdw>
                </a:effectLst>
              </a:rPr>
              <a:t>: “Let the minister and lay members go fort into the ripening fields…”</a:t>
            </a:r>
          </a:p>
          <a:p>
            <a:pPr algn="ctr">
              <a:defRPr/>
            </a:pPr>
            <a:endParaRPr lang="en-US" sz="2000" b="1" dirty="0">
              <a:effectLst>
                <a:outerShdw blurRad="38100" dist="38100" dir="2700000" algn="tl">
                  <a:srgbClr val="C0C0C0"/>
                </a:outerShdw>
              </a:effectLst>
            </a:endParaRPr>
          </a:p>
          <a:p>
            <a:pPr algn="ctr">
              <a:defRPr/>
            </a:pPr>
            <a:r>
              <a:rPr lang="en-US" sz="2000" b="1" u="sng" dirty="0">
                <a:effectLst>
                  <a:outerShdw blurRad="38100" dist="38100" dir="2700000" algn="tl">
                    <a:srgbClr val="C0C0C0"/>
                  </a:outerShdw>
                </a:effectLst>
              </a:rPr>
              <a:t>GC Bulletin, February 28, 1893, p. 421</a:t>
            </a:r>
            <a:r>
              <a:rPr lang="en-US" sz="2000" b="1" dirty="0">
                <a:effectLst>
                  <a:outerShdw blurRad="38100" dist="38100" dir="2700000" algn="tl">
                    <a:srgbClr val="C0C0C0"/>
                  </a:outerShdw>
                </a:effectLst>
              </a:rPr>
              <a:t>: “Christian should unite with Christian, church with church, the human instrument with the Divine, and all should combine to give to the world the good news of the grace of god.”</a:t>
            </a:r>
          </a:p>
        </p:txBody>
      </p:sp>
      <p:sp>
        <p:nvSpPr>
          <p:cNvPr id="64516" name="WordArt 107" descr="cloud10"/>
          <p:cNvSpPr>
            <a:spLocks noChangeArrowheads="1" noChangeShapeType="1" noTextEdit="1"/>
          </p:cNvSpPr>
          <p:nvPr/>
        </p:nvSpPr>
        <p:spPr bwMode="auto">
          <a:xfrm>
            <a:off x="7467600" y="5943600"/>
            <a:ext cx="1447800" cy="228600"/>
          </a:xfrm>
          <a:prstGeom prst="rect">
            <a:avLst/>
          </a:prstGeom>
        </p:spPr>
        <p:txBody>
          <a:bodyPr wrap="none" fromWordArt="1">
            <a:prstTxWarp prst="textPlain">
              <a:avLst>
                <a:gd name="adj" fmla="val 50000"/>
              </a:avLst>
            </a:prstTxWarp>
          </a:bodyPr>
          <a:lstStyle/>
          <a:p>
            <a:pPr algn="ctr"/>
            <a:r>
              <a:rPr lang="en-PH" sz="3600" kern="10">
                <a:ln w="9525">
                  <a:solidFill>
                    <a:srgbClr val="000000"/>
                  </a:solidFill>
                  <a:round/>
                  <a:headEnd/>
                  <a:tailEnd/>
                </a:ln>
                <a:blipFill dpi="0" rotWithShape="1">
                  <a:blip r:embed="rId2"/>
                  <a:srcRect/>
                  <a:stretch>
                    <a:fillRect/>
                  </a:stretch>
                </a:blipFill>
                <a:latin typeface="Arial Black"/>
              </a:rPr>
              <a:t>FORMULA</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fade">
                                      <p:cBhvr>
                                        <p:cTn id="7" dur="5000"/>
                                        <p:tgtEl>
                                          <p:spTgt spid="24579">
                                            <p:txEl>
                                              <p:pRg st="0" end="0"/>
                                            </p:txEl>
                                          </p:spTgt>
                                        </p:tgtEl>
                                      </p:cBhvr>
                                    </p:animEffect>
                                  </p:childTnLst>
                                </p:cTn>
                              </p:par>
                            </p:childTnLst>
                          </p:cTn>
                        </p:par>
                        <p:par>
                          <p:cTn id="8" fill="hold">
                            <p:stCondLst>
                              <p:cond delay="5000"/>
                            </p:stCondLst>
                            <p:childTnLst>
                              <p:par>
                                <p:cTn id="9" presetID="10" presetClass="entr" presetSubtype="0" fill="hold" nodeType="afterEffect">
                                  <p:stCondLst>
                                    <p:cond delay="0"/>
                                  </p:stCondLst>
                                  <p:childTnLst>
                                    <p:set>
                                      <p:cBhvr>
                                        <p:cTn id="10" dur="1" fill="hold">
                                          <p:stCondLst>
                                            <p:cond delay="0"/>
                                          </p:stCondLst>
                                        </p:cTn>
                                        <p:tgtEl>
                                          <p:spTgt spid="24579">
                                            <p:txEl>
                                              <p:pRg st="2" end="2"/>
                                            </p:txEl>
                                          </p:spTgt>
                                        </p:tgtEl>
                                        <p:attrNameLst>
                                          <p:attrName>style.visibility</p:attrName>
                                        </p:attrNameLst>
                                      </p:cBhvr>
                                      <p:to>
                                        <p:strVal val="visible"/>
                                      </p:to>
                                    </p:set>
                                    <p:animEffect transition="in" filter="fade">
                                      <p:cBhvr>
                                        <p:cTn id="11" dur="5000"/>
                                        <p:tgtEl>
                                          <p:spTgt spid="24579">
                                            <p:txEl>
                                              <p:pRg st="2" end="2"/>
                                            </p:txEl>
                                          </p:spTgt>
                                        </p:tgtEl>
                                      </p:cBhvr>
                                    </p:animEffect>
                                  </p:childTnLst>
                                </p:cTn>
                              </p:par>
                            </p:childTnLst>
                          </p:cTn>
                        </p:par>
                        <p:par>
                          <p:cTn id="12" fill="hold">
                            <p:stCondLst>
                              <p:cond delay="10000"/>
                            </p:stCondLst>
                            <p:childTnLst>
                              <p:par>
                                <p:cTn id="13" presetID="10" presetClass="entr" presetSubtype="0" fill="hold" nodeType="afterEffect">
                                  <p:stCondLst>
                                    <p:cond delay="0"/>
                                  </p:stCondLst>
                                  <p:childTnLst>
                                    <p:set>
                                      <p:cBhvr>
                                        <p:cTn id="14" dur="1" fill="hold">
                                          <p:stCondLst>
                                            <p:cond delay="0"/>
                                          </p:stCondLst>
                                        </p:cTn>
                                        <p:tgtEl>
                                          <p:spTgt spid="24579">
                                            <p:txEl>
                                              <p:pRg st="4" end="4"/>
                                            </p:txEl>
                                          </p:spTgt>
                                        </p:tgtEl>
                                        <p:attrNameLst>
                                          <p:attrName>style.visibility</p:attrName>
                                        </p:attrNameLst>
                                      </p:cBhvr>
                                      <p:to>
                                        <p:strVal val="visible"/>
                                      </p:to>
                                    </p:set>
                                    <p:animEffect transition="in" filter="fade">
                                      <p:cBhvr>
                                        <p:cTn id="15" dur="5000"/>
                                        <p:tgtEl>
                                          <p:spTgt spid="2457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762000" y="1863725"/>
            <a:ext cx="8382000" cy="3046988"/>
          </a:xfrm>
          <a:prstGeom prst="rect">
            <a:avLst/>
          </a:prstGeom>
          <a:noFill/>
          <a:ln w="9525">
            <a:noFill/>
            <a:miter lim="800000"/>
            <a:headEnd/>
            <a:tailEnd/>
          </a:ln>
          <a:effectLst/>
        </p:spPr>
        <p:txBody>
          <a:bodyPr>
            <a:spAutoFit/>
          </a:bodyPr>
          <a:lstStyle/>
          <a:p>
            <a:pPr>
              <a:defRPr/>
            </a:pPr>
            <a:r>
              <a:rPr lang="en-US" sz="2400" b="1" u="sng" dirty="0">
                <a:effectLst>
                  <a:outerShdw blurRad="38100" dist="38100" dir="2700000" algn="tl">
                    <a:srgbClr val="C0C0C0"/>
                  </a:outerShdw>
                </a:effectLst>
              </a:rPr>
              <a:t>Evangelism, p. 692</a:t>
            </a:r>
            <a:r>
              <a:rPr lang="en-US" sz="2400" b="1" dirty="0">
                <a:effectLst>
                  <a:outerShdw blurRad="38100" dist="38100" dir="2700000" algn="tl">
                    <a:srgbClr val="C0C0C0"/>
                  </a:outerShdw>
                </a:effectLst>
              </a:rPr>
              <a:t> : “The truth is soon to triumph gloriously, and all who now choose to be laborers together with God will triumph with it all.”</a:t>
            </a:r>
          </a:p>
          <a:p>
            <a:pPr>
              <a:defRPr/>
            </a:pPr>
            <a:endParaRPr lang="en-US" sz="2400" b="1" dirty="0">
              <a:effectLst>
                <a:outerShdw blurRad="38100" dist="38100" dir="2700000" algn="tl">
                  <a:srgbClr val="C0C0C0"/>
                </a:outerShdw>
              </a:effectLst>
            </a:endParaRPr>
          </a:p>
          <a:p>
            <a:pPr>
              <a:defRPr/>
            </a:pPr>
            <a:endParaRPr lang="en-US" sz="2400" b="1" dirty="0">
              <a:effectLst>
                <a:outerShdw blurRad="38100" dist="38100" dir="2700000" algn="tl">
                  <a:srgbClr val="C0C0C0"/>
                </a:outerShdw>
              </a:effectLst>
            </a:endParaRPr>
          </a:p>
          <a:p>
            <a:pPr>
              <a:defRPr/>
            </a:pPr>
            <a:r>
              <a:rPr lang="en-US" sz="2400" b="1" u="sng" dirty="0">
                <a:effectLst>
                  <a:outerShdw blurRad="38100" dist="38100" dir="2700000" algn="tl">
                    <a:srgbClr val="C0C0C0"/>
                  </a:outerShdw>
                </a:effectLst>
              </a:rPr>
              <a:t>Oswald J. Smith</a:t>
            </a:r>
            <a:r>
              <a:rPr lang="en-US" sz="2400" b="1" dirty="0">
                <a:effectLst>
                  <a:outerShdw blurRad="38100" dist="38100" dir="2700000" algn="tl">
                    <a:srgbClr val="C0C0C0"/>
                  </a:outerShdw>
                </a:effectLst>
              </a:rPr>
              <a:t> : “One generation will complete the work of evangelizing the world. Why not ours? Why leave this to another.”</a:t>
            </a:r>
          </a:p>
        </p:txBody>
      </p:sp>
      <p:sp>
        <p:nvSpPr>
          <p:cNvPr id="65540" name="WordArt 107"/>
          <p:cNvSpPr>
            <a:spLocks noChangeArrowheads="1" noChangeShapeType="1" noTextEdit="1"/>
          </p:cNvSpPr>
          <p:nvPr/>
        </p:nvSpPr>
        <p:spPr bwMode="auto">
          <a:xfrm>
            <a:off x="7391400" y="5943600"/>
            <a:ext cx="1600200" cy="228600"/>
          </a:xfrm>
          <a:prstGeom prst="rect">
            <a:avLst/>
          </a:prstGeom>
        </p:spPr>
        <p:txBody>
          <a:bodyPr wrap="none" fromWordArt="1">
            <a:prstTxWarp prst="textPlain">
              <a:avLst>
                <a:gd name="adj" fmla="val 50000"/>
              </a:avLst>
            </a:prstTxWarp>
          </a:bodyPr>
          <a:lstStyle/>
          <a:p>
            <a:pPr algn="ctr"/>
            <a:r>
              <a:rPr lang="en-PH" sz="3600" kern="10">
                <a:ln w="9525">
                  <a:solidFill>
                    <a:srgbClr val="000000"/>
                  </a:solidFill>
                  <a:round/>
                  <a:headEnd/>
                  <a:tailEnd/>
                </a:ln>
                <a:solidFill>
                  <a:srgbClr val="FF3300"/>
                </a:solidFill>
                <a:latin typeface="Arial Black"/>
              </a:rPr>
              <a:t>FORMULA</a:t>
            </a:r>
          </a:p>
        </p:txBody>
      </p:sp>
      <p:sp>
        <p:nvSpPr>
          <p:cNvPr id="65541" name="TextBox 26"/>
          <p:cNvSpPr txBox="1">
            <a:spLocks noChangeArrowheads="1"/>
          </p:cNvSpPr>
          <p:nvPr/>
        </p:nvSpPr>
        <p:spPr bwMode="auto">
          <a:xfrm>
            <a:off x="838200" y="5105400"/>
            <a:ext cx="6400800" cy="1200150"/>
          </a:xfrm>
          <a:prstGeom prst="rect">
            <a:avLst/>
          </a:prstGeom>
          <a:noFill/>
          <a:ln w="9525">
            <a:noFill/>
            <a:miter lim="800000"/>
            <a:headEnd/>
            <a:tailEnd/>
          </a:ln>
        </p:spPr>
        <p:txBody>
          <a:bodyPr>
            <a:spAutoFit/>
          </a:bodyPr>
          <a:lstStyle/>
          <a:p>
            <a:r>
              <a:rPr lang="en-PH" sz="2400" b="1">
                <a:solidFill>
                  <a:schemeClr val="bg1"/>
                </a:solidFill>
              </a:rPr>
              <a:t>We are the Lord’s by creation and redemption, we are His messengers in this Last generation.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3554">
                                            <p:txEl>
                                              <p:pRg st="0" end="0"/>
                                            </p:txEl>
                                          </p:spTgt>
                                        </p:tgtEl>
                                        <p:attrNameLst>
                                          <p:attrName>style.visibility</p:attrName>
                                        </p:attrNameLst>
                                      </p:cBhvr>
                                      <p:to>
                                        <p:strVal val="visible"/>
                                      </p:to>
                                    </p:set>
                                    <p:animEffect transition="in" filter="slide(fromBottom)">
                                      <p:cBhvr>
                                        <p:cTn id="7" dur="2000"/>
                                        <p:tgtEl>
                                          <p:spTgt spid="23554">
                                            <p:txEl>
                                              <p:pRg st="0" end="0"/>
                                            </p:txEl>
                                          </p:spTgt>
                                        </p:tgtEl>
                                      </p:cBhvr>
                                    </p:animEffect>
                                  </p:childTnLst>
                                </p:cTn>
                              </p:par>
                            </p:childTnLst>
                          </p:cTn>
                        </p:par>
                        <p:par>
                          <p:cTn id="8" fill="hold">
                            <p:stCondLst>
                              <p:cond delay="2000"/>
                            </p:stCondLst>
                            <p:childTnLst>
                              <p:par>
                                <p:cTn id="9" presetID="12" presetClass="entr" presetSubtype="4" fill="hold" nodeType="afterEffect">
                                  <p:stCondLst>
                                    <p:cond delay="0"/>
                                  </p:stCondLst>
                                  <p:childTnLst>
                                    <p:set>
                                      <p:cBhvr>
                                        <p:cTn id="10" dur="1" fill="hold">
                                          <p:stCondLst>
                                            <p:cond delay="0"/>
                                          </p:stCondLst>
                                        </p:cTn>
                                        <p:tgtEl>
                                          <p:spTgt spid="23554">
                                            <p:txEl>
                                              <p:pRg st="3" end="3"/>
                                            </p:txEl>
                                          </p:spTgt>
                                        </p:tgtEl>
                                        <p:attrNameLst>
                                          <p:attrName>style.visibility</p:attrName>
                                        </p:attrNameLst>
                                      </p:cBhvr>
                                      <p:to>
                                        <p:strVal val="visible"/>
                                      </p:to>
                                    </p:set>
                                    <p:animEffect transition="in" filter="slide(fromBottom)">
                                      <p:cBhvr>
                                        <p:cTn id="11" dur="2000"/>
                                        <p:tgtEl>
                                          <p:spTgt spid="2355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F:\DSC01940.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 name="Rectangle 1"/>
          <p:cNvSpPr/>
          <p:nvPr/>
        </p:nvSpPr>
        <p:spPr>
          <a:xfrm>
            <a:off x="0" y="0"/>
            <a:ext cx="3276600" cy="6524625"/>
          </a:xfrm>
          <a:prstGeom prst="rect">
            <a:avLst/>
          </a:prstGeom>
        </p:spPr>
        <p:txBody>
          <a:bodyPr>
            <a:spAutoFit/>
          </a:bodyPr>
          <a:lstStyle/>
          <a:p>
            <a:pPr>
              <a:spcBef>
                <a:spcPct val="50000"/>
              </a:spcBef>
              <a:defRPr/>
            </a:pPr>
            <a:r>
              <a:rPr lang="en-US" sz="2200" dirty="0">
                <a:solidFill>
                  <a:schemeClr val="accent6">
                    <a:lumMod val="50000"/>
                  </a:schemeClr>
                </a:solidFill>
                <a:effectLst>
                  <a:outerShdw blurRad="38100" dist="38100" dir="2700000" algn="tl">
                    <a:srgbClr val="C0C0C0"/>
                  </a:outerShdw>
                </a:effectLst>
              </a:rPr>
              <a:t>“</a:t>
            </a:r>
            <a:r>
              <a:rPr lang="en-US" sz="2200" b="1" dirty="0">
                <a:solidFill>
                  <a:schemeClr val="accent6">
                    <a:lumMod val="50000"/>
                  </a:schemeClr>
                </a:solidFill>
                <a:effectLst>
                  <a:outerShdw blurRad="38100" dist="38100" dir="2700000" algn="tl">
                    <a:srgbClr val="C0C0C0"/>
                  </a:outerShdw>
                </a:effectLst>
              </a:rPr>
              <a:t>The church must be a working church if it would be a living church.” (</a:t>
            </a:r>
            <a:r>
              <a:rPr lang="en-US" sz="2200" b="1" i="1" dirty="0">
                <a:solidFill>
                  <a:schemeClr val="accent6">
                    <a:lumMod val="50000"/>
                  </a:schemeClr>
                </a:solidFill>
                <a:effectLst>
                  <a:outerShdw blurRad="38100" dist="38100" dir="2700000" algn="tl">
                    <a:srgbClr val="C0C0C0"/>
                  </a:outerShdw>
                </a:effectLst>
              </a:rPr>
              <a:t>Christian Service, 83</a:t>
            </a:r>
            <a:r>
              <a:rPr lang="en-US" sz="2200" b="1" dirty="0">
                <a:solidFill>
                  <a:schemeClr val="accent6">
                    <a:lumMod val="50000"/>
                  </a:schemeClr>
                </a:solidFill>
                <a:effectLst>
                  <a:outerShdw blurRad="38100" dist="38100" dir="2700000" algn="tl">
                    <a:srgbClr val="C0C0C0"/>
                  </a:outerShdw>
                </a:effectLst>
              </a:rPr>
              <a:t>)</a:t>
            </a:r>
          </a:p>
          <a:p>
            <a:pPr>
              <a:spcBef>
                <a:spcPct val="50000"/>
              </a:spcBef>
              <a:defRPr/>
            </a:pPr>
            <a:endParaRPr lang="en-US" sz="2200" b="1" dirty="0">
              <a:solidFill>
                <a:schemeClr val="accent6">
                  <a:lumMod val="50000"/>
                </a:schemeClr>
              </a:solidFill>
              <a:effectLst>
                <a:outerShdw blurRad="38100" dist="38100" dir="2700000" algn="tl">
                  <a:srgbClr val="C0C0C0"/>
                </a:outerShdw>
              </a:effectLst>
            </a:endParaRPr>
          </a:p>
          <a:p>
            <a:pPr>
              <a:spcBef>
                <a:spcPct val="50000"/>
              </a:spcBef>
              <a:defRPr/>
            </a:pPr>
            <a:r>
              <a:rPr lang="en-US" sz="2200" b="1" dirty="0">
                <a:solidFill>
                  <a:schemeClr val="accent1">
                    <a:lumMod val="10000"/>
                  </a:schemeClr>
                </a:solidFill>
                <a:effectLst>
                  <a:outerShdw blurRad="38100" dist="38100" dir="2700000" algn="tl">
                    <a:srgbClr val="C0C0C0"/>
                  </a:outerShdw>
                </a:effectLst>
              </a:rPr>
              <a:t>“The Latter Rain cannot come until the largest portion of the church [become] … laborers together with God.” (EGW, ___)</a:t>
            </a:r>
          </a:p>
          <a:p>
            <a:pPr>
              <a:spcBef>
                <a:spcPct val="50000"/>
              </a:spcBef>
              <a:defRPr/>
            </a:pPr>
            <a:endParaRPr lang="en-US" sz="2200" b="1" dirty="0">
              <a:solidFill>
                <a:schemeClr val="accent6">
                  <a:lumMod val="50000"/>
                </a:schemeClr>
              </a:solidFill>
              <a:effectLst>
                <a:outerShdw blurRad="38100" dist="38100" dir="2700000" algn="tl">
                  <a:srgbClr val="C0C0C0"/>
                </a:outerShdw>
              </a:effectLst>
            </a:endParaRPr>
          </a:p>
          <a:p>
            <a:pPr>
              <a:spcBef>
                <a:spcPct val="50000"/>
              </a:spcBef>
              <a:defRPr/>
            </a:pPr>
            <a:r>
              <a:rPr lang="en-US" sz="2200" b="1" dirty="0">
                <a:solidFill>
                  <a:srgbClr val="FF3300"/>
                </a:solidFill>
                <a:effectLst>
                  <a:outerShdw blurRad="38100" dist="38100" dir="2700000" algn="tl">
                    <a:srgbClr val="C0C0C0"/>
                  </a:outerShdw>
                </a:effectLst>
              </a:rPr>
              <a:t>“Time is short and our forces must be organized to do a larger work,” (</a:t>
            </a:r>
            <a:r>
              <a:rPr lang="en-US" sz="2200" b="1" i="1" dirty="0">
                <a:solidFill>
                  <a:srgbClr val="FF3300"/>
                </a:solidFill>
                <a:effectLst>
                  <a:outerShdw blurRad="38100" dist="38100" dir="2700000" algn="tl">
                    <a:srgbClr val="C0C0C0"/>
                  </a:outerShdw>
                </a:effectLst>
              </a:rPr>
              <a:t>9T,27</a:t>
            </a:r>
            <a:r>
              <a:rPr lang="en-US" sz="2200" b="1" dirty="0">
                <a:solidFill>
                  <a:srgbClr val="FF3300"/>
                </a:solidFill>
                <a:effectLst>
                  <a:outerShdw blurRad="38100" dist="38100" dir="2700000" algn="tl">
                    <a:srgbClr val="C0C0C0"/>
                  </a:outerShdw>
                </a:effectLst>
              </a:rPr>
              <a:t>) </a:t>
            </a:r>
            <a:endParaRPr lang="en-PH" sz="2200" dirty="0">
              <a:solidFill>
                <a:srgbClr val="FF3300"/>
              </a:solidFill>
            </a:endParaRPr>
          </a:p>
        </p:txBody>
      </p:sp>
      <p:pic>
        <p:nvPicPr>
          <p:cNvPr id="1026" name="Picture 2" descr="E:\ \1001835_609668722398812_311668653_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0013"/>
            <a:ext cx="9144000" cy="7058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7710176"/>
      </p:ext>
    </p:extLst>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C:\Users\user\Pictures\radio station\P5100757.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 name="Rectangle 3"/>
          <p:cNvSpPr/>
          <p:nvPr/>
        </p:nvSpPr>
        <p:spPr>
          <a:xfrm>
            <a:off x="-1905000" y="152400"/>
            <a:ext cx="8763000" cy="954107"/>
          </a:xfrm>
          <a:prstGeom prst="rect">
            <a:avLst/>
          </a:prstGeom>
          <a:noFill/>
        </p:spPr>
        <p:txBody>
          <a:bodyPr>
            <a:spAutoFit/>
          </a:bodyPr>
          <a:lstStyle/>
          <a:p>
            <a:pPr algn="ctr">
              <a:defRPr/>
            </a:pPr>
            <a:r>
              <a:rPr lang="en-US" sz="2400" b="1" dirty="0">
                <a:ln w="1905"/>
                <a:solidFill>
                  <a:schemeClr val="bg1"/>
                </a:solidFill>
                <a:effectLst>
                  <a:innerShdw blurRad="69850" dist="43180" dir="5400000">
                    <a:srgbClr val="000000">
                      <a:alpha val="65000"/>
                    </a:srgbClr>
                  </a:innerShdw>
                </a:effectLst>
              </a:rPr>
              <a:t>VISIT OUR CHURCH WEBSITE</a:t>
            </a:r>
          </a:p>
          <a:p>
            <a:pPr algn="ctr">
              <a:defRPr/>
            </a:pPr>
            <a:endParaRPr lang="en-US" sz="1600" b="1" dirty="0">
              <a:ln w="1905"/>
              <a:solidFill>
                <a:schemeClr val="bg1"/>
              </a:solidFill>
              <a:effectLst>
                <a:innerShdw blurRad="69850" dist="43180" dir="5400000">
                  <a:srgbClr val="000000">
                    <a:alpha val="65000"/>
                  </a:srgbClr>
                </a:innerShdw>
              </a:effectLst>
            </a:endParaRPr>
          </a:p>
          <a:p>
            <a:pPr algn="ctr">
              <a:defRPr/>
            </a:pPr>
            <a:endParaRPr lang="en-US" sz="1600" b="1" dirty="0">
              <a:ln w="1905"/>
              <a:solidFill>
                <a:schemeClr val="bg1"/>
              </a:solidFill>
              <a:effectLst>
                <a:innerShdw blurRad="69850" dist="43180" dir="5400000">
                  <a:srgbClr val="000000">
                    <a:alpha val="65000"/>
                  </a:srgbClr>
                </a:innerShdw>
              </a:effectLst>
            </a:endParaRPr>
          </a:p>
        </p:txBody>
      </p:sp>
      <p:sp>
        <p:nvSpPr>
          <p:cNvPr id="2" name="Rectangle 1"/>
          <p:cNvSpPr/>
          <p:nvPr/>
        </p:nvSpPr>
        <p:spPr>
          <a:xfrm>
            <a:off x="76200" y="6211669"/>
            <a:ext cx="8991599" cy="646331"/>
          </a:xfrm>
          <a:prstGeom prst="rect">
            <a:avLst/>
          </a:prstGeom>
          <a:noFill/>
        </p:spPr>
        <p:txBody>
          <a:bodyPr wrap="square" lIns="91440" tIns="45720" rIns="91440" bIns="45720">
            <a:spAutoFit/>
          </a:bodyPr>
          <a:lstStyle/>
          <a:p>
            <a:pPr algn="ctr"/>
            <a:r>
              <a:rPr lang="en-US" sz="3600" b="1" dirty="0" smtClean="0">
                <a:ln w="17780" cmpd="sng">
                  <a:solidFill>
                    <a:srgbClr val="FFFFFF"/>
                  </a:solidFill>
                  <a:prstDash val="solid"/>
                  <a:miter lim="800000"/>
                </a:ln>
                <a:solidFill>
                  <a:schemeClr val="bg1"/>
                </a:solidFill>
                <a:effectLst>
                  <a:outerShdw blurRad="50800" algn="tl" rotWithShape="0">
                    <a:srgbClr val="000000"/>
                  </a:outerShdw>
                </a:effectLst>
              </a:rPr>
              <a:t>www.longvineradio.listen2myradio.com</a:t>
            </a:r>
            <a:endParaRPr lang="en-US" sz="3600" b="1" cap="none" spc="0" dirty="0">
              <a:ln w="17780" cmpd="sng">
                <a:solidFill>
                  <a:srgbClr val="FFFFFF"/>
                </a:solidFill>
                <a:prstDash val="solid"/>
                <a:miter lim="800000"/>
              </a:ln>
              <a:solidFill>
                <a:schemeClr val="bg1"/>
              </a:solidFill>
              <a:effectLst>
                <a:outerShdw blurRad="50800" algn="tl" rotWithShape="0">
                  <a:srgbClr val="000000"/>
                </a:outerShdw>
              </a:effectLst>
            </a:endParaRPr>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89"/>
          <p:cNvSpPr>
            <a:spLocks noChangeArrowheads="1"/>
          </p:cNvSpPr>
          <p:nvPr/>
        </p:nvSpPr>
        <p:spPr bwMode="auto">
          <a:xfrm>
            <a:off x="228600" y="228600"/>
            <a:ext cx="8686800" cy="6324600"/>
          </a:xfrm>
          <a:prstGeom prst="rect">
            <a:avLst/>
          </a:prstGeom>
          <a:noFill/>
          <a:ln w="9525">
            <a:solidFill>
              <a:srgbClr val="FFFF00"/>
            </a:solidFill>
            <a:miter lim="800000"/>
            <a:headEnd/>
            <a:tailEnd/>
          </a:ln>
        </p:spPr>
        <p:txBody>
          <a:bodyPr wrap="none" anchor="ctr"/>
          <a:lstStyle/>
          <a:p>
            <a:endParaRPr lang="en-PH"/>
          </a:p>
        </p:txBody>
      </p:sp>
      <p:sp>
        <p:nvSpPr>
          <p:cNvPr id="39940" name="WordArt 4" descr="sun1"/>
          <p:cNvSpPr>
            <a:spLocks noChangeArrowheads="1" noChangeShapeType="1" noTextEdit="1"/>
          </p:cNvSpPr>
          <p:nvPr/>
        </p:nvSpPr>
        <p:spPr bwMode="auto">
          <a:xfrm>
            <a:off x="838200" y="990600"/>
            <a:ext cx="6934200" cy="1676400"/>
          </a:xfrm>
          <a:prstGeom prst="rect">
            <a:avLst/>
          </a:prstGeom>
        </p:spPr>
        <p:txBody>
          <a:bodyPr wrap="none" fromWordArt="1">
            <a:prstTxWarp prst="textPlain">
              <a:avLst>
                <a:gd name="adj" fmla="val 50000"/>
              </a:avLst>
            </a:prstTxWarp>
            <a:scene3d>
              <a:camera prst="legacyPerspectiveFront">
                <a:rot lat="20099991" lon="1500000" rev="0"/>
              </a:camera>
              <a:lightRig rig="legacyFlat4" dir="b"/>
            </a:scene3d>
            <a:sp3d extrusionH="430200" prstMaterial="legacyMatte">
              <a:extrusionClr>
                <a:schemeClr val="tx2"/>
              </a:extrusionClr>
            </a:sp3d>
          </a:bodyPr>
          <a:lstStyle/>
          <a:p>
            <a:pPr algn="ctr"/>
            <a:r>
              <a:rPr lang="en-PH" sz="3600" kern="10">
                <a:ln w="9525">
                  <a:round/>
                  <a:headEnd/>
                  <a:tailEnd/>
                </a:ln>
                <a:blipFill dpi="0" rotWithShape="1">
                  <a:blip r:embed="rId2"/>
                  <a:srcRect/>
                  <a:stretch>
                    <a:fillRect/>
                  </a:stretch>
                </a:blipFill>
                <a:latin typeface="Arial Black"/>
              </a:rPr>
              <a:t>OBJECTIVES</a:t>
            </a:r>
          </a:p>
        </p:txBody>
      </p:sp>
      <p:sp>
        <p:nvSpPr>
          <p:cNvPr id="39941" name="WordArt 5" descr="bible"/>
          <p:cNvSpPr>
            <a:spLocks noChangeArrowheads="1" noChangeShapeType="1" noTextEdit="1"/>
          </p:cNvSpPr>
          <p:nvPr/>
        </p:nvSpPr>
        <p:spPr bwMode="auto">
          <a:xfrm>
            <a:off x="3810000" y="3124200"/>
            <a:ext cx="3881438" cy="1600200"/>
          </a:xfrm>
          <a:prstGeom prst="rect">
            <a:avLst/>
          </a:prstGeom>
        </p:spPr>
        <p:txBody>
          <a:bodyPr wrap="none" fromWordArt="1">
            <a:prstTxWarp prst="textPlain">
              <a:avLst>
                <a:gd name="adj" fmla="val 50000"/>
              </a:avLst>
            </a:prstTxWarp>
            <a:scene3d>
              <a:camera prst="legacyPerspectiveFront">
                <a:rot lat="20099991" lon="1500000" rev="0"/>
              </a:camera>
              <a:lightRig rig="legacyFlat4" dir="b"/>
            </a:scene3d>
            <a:sp3d extrusionH="430200" prstMaterial="legacyMatte">
              <a:extrusionClr>
                <a:schemeClr val="tx2"/>
              </a:extrusionClr>
            </a:sp3d>
          </a:bodyPr>
          <a:lstStyle/>
          <a:p>
            <a:pPr algn="ctr"/>
            <a:r>
              <a:rPr lang="en-PH" sz="3600" kern="10">
                <a:ln w="9525">
                  <a:round/>
                  <a:headEnd/>
                  <a:tailEnd/>
                </a:ln>
                <a:blipFill dpi="0" rotWithShape="0">
                  <a:blip r:embed="rId3"/>
                  <a:srcRect/>
                  <a:stretch>
                    <a:fillRect/>
                  </a:stretch>
                </a:blipFill>
                <a:latin typeface="Arial Black"/>
              </a:rPr>
              <a:t>PROGRAM</a:t>
            </a:r>
          </a:p>
        </p:txBody>
      </p:sp>
      <p:sp>
        <p:nvSpPr>
          <p:cNvPr id="39942" name="WordArt 6" descr="bible"/>
          <p:cNvSpPr>
            <a:spLocks noChangeArrowheads="1" noChangeShapeType="1" noTextEdit="1"/>
          </p:cNvSpPr>
          <p:nvPr/>
        </p:nvSpPr>
        <p:spPr bwMode="auto">
          <a:xfrm>
            <a:off x="2057400" y="3733800"/>
            <a:ext cx="1447800" cy="647700"/>
          </a:xfrm>
          <a:prstGeom prst="rect">
            <a:avLst/>
          </a:prstGeom>
        </p:spPr>
        <p:txBody>
          <a:bodyPr wrap="none" fromWordArt="1">
            <a:prstTxWarp prst="textPlain">
              <a:avLst>
                <a:gd name="adj" fmla="val 50000"/>
              </a:avLst>
            </a:prstTxWarp>
            <a:scene3d>
              <a:camera prst="legacyPerspectiveFront">
                <a:rot lat="20099991" lon="1500000" rev="0"/>
              </a:camera>
              <a:lightRig rig="legacyFlat4" dir="b"/>
            </a:scene3d>
            <a:sp3d extrusionH="430200" prstMaterial="legacyMatte">
              <a:extrusionClr>
                <a:schemeClr val="tx2"/>
              </a:extrusionClr>
            </a:sp3d>
          </a:bodyPr>
          <a:lstStyle/>
          <a:p>
            <a:pPr algn="ctr"/>
            <a:r>
              <a:rPr lang="en-PH" sz="3600" kern="10">
                <a:ln w="9525">
                  <a:round/>
                  <a:headEnd/>
                  <a:tailEnd/>
                </a:ln>
                <a:blipFill dpi="0" rotWithShape="0">
                  <a:blip r:embed="rId3"/>
                  <a:srcRect/>
                  <a:stretch>
                    <a:fillRect/>
                  </a:stretch>
                </a:blipFill>
                <a:latin typeface="Arial Black"/>
              </a:rPr>
              <a:t>of the</a:t>
            </a:r>
          </a:p>
        </p:txBody>
      </p:sp>
      <p:grpSp>
        <p:nvGrpSpPr>
          <p:cNvPr id="2" name="Group 87"/>
          <p:cNvGrpSpPr>
            <a:grpSpLocks/>
          </p:cNvGrpSpPr>
          <p:nvPr/>
        </p:nvGrpSpPr>
        <p:grpSpPr bwMode="auto">
          <a:xfrm flipH="1">
            <a:off x="9067800" y="6248400"/>
            <a:ext cx="76200" cy="533400"/>
            <a:chOff x="4608" y="3936"/>
            <a:chExt cx="1104" cy="336"/>
          </a:xfrm>
        </p:grpSpPr>
        <p:sp>
          <p:nvSpPr>
            <p:cNvPr id="70663" name="Rectangle 65"/>
            <p:cNvSpPr>
              <a:spLocks noChangeArrowheads="1"/>
            </p:cNvSpPr>
            <p:nvPr/>
          </p:nvSpPr>
          <p:spPr bwMode="auto">
            <a:xfrm>
              <a:off x="4608" y="3936"/>
              <a:ext cx="1104" cy="336"/>
            </a:xfrm>
            <a:prstGeom prst="rect">
              <a:avLst/>
            </a:prstGeom>
            <a:solidFill>
              <a:srgbClr val="000000"/>
            </a:solidFill>
            <a:ln w="9525">
              <a:solidFill>
                <a:schemeClr val="tx1"/>
              </a:solidFill>
              <a:miter lim="800000"/>
              <a:headEnd/>
              <a:tailEnd/>
            </a:ln>
          </p:spPr>
          <p:txBody>
            <a:bodyPr wrap="none" anchor="ctr"/>
            <a:lstStyle/>
            <a:p>
              <a:endParaRPr lang="en-PH"/>
            </a:p>
          </p:txBody>
        </p:sp>
        <p:grpSp>
          <p:nvGrpSpPr>
            <p:cNvPr id="3" name="Group 66"/>
            <p:cNvGrpSpPr>
              <a:grpSpLocks/>
            </p:cNvGrpSpPr>
            <p:nvPr/>
          </p:nvGrpSpPr>
          <p:grpSpPr bwMode="auto">
            <a:xfrm>
              <a:off x="4621" y="3936"/>
              <a:ext cx="1076" cy="336"/>
              <a:chOff x="384" y="288"/>
              <a:chExt cx="4080" cy="1440"/>
            </a:xfrm>
          </p:grpSpPr>
          <p:grpSp>
            <p:nvGrpSpPr>
              <p:cNvPr id="4" name="Group 67"/>
              <p:cNvGrpSpPr>
                <a:grpSpLocks/>
              </p:cNvGrpSpPr>
              <p:nvPr/>
            </p:nvGrpSpPr>
            <p:grpSpPr bwMode="auto">
              <a:xfrm>
                <a:off x="384" y="288"/>
                <a:ext cx="720" cy="1440"/>
                <a:chOff x="2400" y="1056"/>
                <a:chExt cx="1056" cy="2016"/>
              </a:xfrm>
            </p:grpSpPr>
            <p:grpSp>
              <p:nvGrpSpPr>
                <p:cNvPr id="5" name="Group 68"/>
                <p:cNvGrpSpPr>
                  <a:grpSpLocks/>
                </p:cNvGrpSpPr>
                <p:nvPr/>
              </p:nvGrpSpPr>
              <p:grpSpPr bwMode="auto">
                <a:xfrm rot="3338086">
                  <a:off x="2178" y="2171"/>
                  <a:ext cx="1157" cy="324"/>
                  <a:chOff x="3349" y="1725"/>
                  <a:chExt cx="1835" cy="716"/>
                </a:xfrm>
              </p:grpSpPr>
              <p:sp>
                <p:nvSpPr>
                  <p:cNvPr id="70683" name="Freeform 69"/>
                  <p:cNvSpPr>
                    <a:spLocks/>
                  </p:cNvSpPr>
                  <p:nvPr/>
                </p:nvSpPr>
                <p:spPr bwMode="auto">
                  <a:xfrm>
                    <a:off x="3349" y="1725"/>
                    <a:ext cx="1830" cy="716"/>
                  </a:xfrm>
                  <a:custGeom>
                    <a:avLst/>
                    <a:gdLst>
                      <a:gd name="T0" fmla="*/ 93 w 1830"/>
                      <a:gd name="T1" fmla="*/ 401 h 716"/>
                      <a:gd name="T2" fmla="*/ 383 w 1830"/>
                      <a:gd name="T3" fmla="*/ 589 h 716"/>
                      <a:gd name="T4" fmla="*/ 601 w 1830"/>
                      <a:gd name="T5" fmla="*/ 671 h 716"/>
                      <a:gd name="T6" fmla="*/ 869 w 1830"/>
                      <a:gd name="T7" fmla="*/ 711 h 716"/>
                      <a:gd name="T8" fmla="*/ 1079 w 1830"/>
                      <a:gd name="T9" fmla="*/ 703 h 716"/>
                      <a:gd name="T10" fmla="*/ 1247 w 1830"/>
                      <a:gd name="T11" fmla="*/ 667 h 716"/>
                      <a:gd name="T12" fmla="*/ 1419 w 1830"/>
                      <a:gd name="T13" fmla="*/ 605 h 716"/>
                      <a:gd name="T14" fmla="*/ 1567 w 1830"/>
                      <a:gd name="T15" fmla="*/ 527 h 716"/>
                      <a:gd name="T16" fmla="*/ 1783 w 1830"/>
                      <a:gd name="T17" fmla="*/ 355 h 716"/>
                      <a:gd name="T18" fmla="*/ 1829 w 1830"/>
                      <a:gd name="T19" fmla="*/ 245 h 716"/>
                      <a:gd name="T20" fmla="*/ 1787 w 1830"/>
                      <a:gd name="T21" fmla="*/ 195 h 716"/>
                      <a:gd name="T22" fmla="*/ 1739 w 1830"/>
                      <a:gd name="T23" fmla="*/ 147 h 716"/>
                      <a:gd name="T24" fmla="*/ 1645 w 1830"/>
                      <a:gd name="T25" fmla="*/ 107 h 716"/>
                      <a:gd name="T26" fmla="*/ 1527 w 1830"/>
                      <a:gd name="T27" fmla="*/ 71 h 716"/>
                      <a:gd name="T28" fmla="*/ 1327 w 1830"/>
                      <a:gd name="T29" fmla="*/ 31 h 716"/>
                      <a:gd name="T30" fmla="*/ 1019 w 1830"/>
                      <a:gd name="T31" fmla="*/ 3 h 716"/>
                      <a:gd name="T32" fmla="*/ 651 w 1830"/>
                      <a:gd name="T33" fmla="*/ 15 h 716"/>
                      <a:gd name="T34" fmla="*/ 371 w 1830"/>
                      <a:gd name="T35" fmla="*/ 59 h 716"/>
                      <a:gd name="T36" fmla="*/ 131 w 1830"/>
                      <a:gd name="T37" fmla="*/ 141 h 716"/>
                      <a:gd name="T38" fmla="*/ 67 w 1830"/>
                      <a:gd name="T39" fmla="*/ 179 h 716"/>
                      <a:gd name="T40" fmla="*/ 29 w 1830"/>
                      <a:gd name="T41" fmla="*/ 215 h 716"/>
                      <a:gd name="T42" fmla="*/ 11 w 1830"/>
                      <a:gd name="T43" fmla="*/ 289 h 716"/>
                      <a:gd name="T44" fmla="*/ 93 w 1830"/>
                      <a:gd name="T45" fmla="*/ 401 h 71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830"/>
                      <a:gd name="T70" fmla="*/ 0 h 716"/>
                      <a:gd name="T71" fmla="*/ 1830 w 1830"/>
                      <a:gd name="T72" fmla="*/ 716 h 71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830" h="716">
                        <a:moveTo>
                          <a:pt x="93" y="401"/>
                        </a:moveTo>
                        <a:cubicBezTo>
                          <a:pt x="155" y="451"/>
                          <a:pt x="298" y="544"/>
                          <a:pt x="383" y="589"/>
                        </a:cubicBezTo>
                        <a:cubicBezTo>
                          <a:pt x="468" y="634"/>
                          <a:pt x="520" y="651"/>
                          <a:pt x="601" y="671"/>
                        </a:cubicBezTo>
                        <a:cubicBezTo>
                          <a:pt x="682" y="691"/>
                          <a:pt x="789" y="706"/>
                          <a:pt x="869" y="711"/>
                        </a:cubicBezTo>
                        <a:cubicBezTo>
                          <a:pt x="949" y="716"/>
                          <a:pt x="1016" y="710"/>
                          <a:pt x="1079" y="703"/>
                        </a:cubicBezTo>
                        <a:cubicBezTo>
                          <a:pt x="1142" y="696"/>
                          <a:pt x="1190" y="683"/>
                          <a:pt x="1247" y="667"/>
                        </a:cubicBezTo>
                        <a:cubicBezTo>
                          <a:pt x="1304" y="651"/>
                          <a:pt x="1366" y="628"/>
                          <a:pt x="1419" y="605"/>
                        </a:cubicBezTo>
                        <a:cubicBezTo>
                          <a:pt x="1472" y="582"/>
                          <a:pt x="1506" y="569"/>
                          <a:pt x="1567" y="527"/>
                        </a:cubicBezTo>
                        <a:cubicBezTo>
                          <a:pt x="1628" y="485"/>
                          <a:pt x="1739" y="402"/>
                          <a:pt x="1783" y="355"/>
                        </a:cubicBezTo>
                        <a:cubicBezTo>
                          <a:pt x="1827" y="308"/>
                          <a:pt x="1828" y="272"/>
                          <a:pt x="1829" y="245"/>
                        </a:cubicBezTo>
                        <a:cubicBezTo>
                          <a:pt x="1830" y="218"/>
                          <a:pt x="1802" y="211"/>
                          <a:pt x="1787" y="195"/>
                        </a:cubicBezTo>
                        <a:cubicBezTo>
                          <a:pt x="1772" y="179"/>
                          <a:pt x="1763" y="162"/>
                          <a:pt x="1739" y="147"/>
                        </a:cubicBezTo>
                        <a:cubicBezTo>
                          <a:pt x="1715" y="132"/>
                          <a:pt x="1680" y="120"/>
                          <a:pt x="1645" y="107"/>
                        </a:cubicBezTo>
                        <a:cubicBezTo>
                          <a:pt x="1610" y="94"/>
                          <a:pt x="1580" y="84"/>
                          <a:pt x="1527" y="71"/>
                        </a:cubicBezTo>
                        <a:cubicBezTo>
                          <a:pt x="1474" y="58"/>
                          <a:pt x="1412" y="42"/>
                          <a:pt x="1327" y="31"/>
                        </a:cubicBezTo>
                        <a:cubicBezTo>
                          <a:pt x="1242" y="20"/>
                          <a:pt x="1132" y="6"/>
                          <a:pt x="1019" y="3"/>
                        </a:cubicBezTo>
                        <a:cubicBezTo>
                          <a:pt x="906" y="0"/>
                          <a:pt x="759" y="6"/>
                          <a:pt x="651" y="15"/>
                        </a:cubicBezTo>
                        <a:cubicBezTo>
                          <a:pt x="543" y="24"/>
                          <a:pt x="458" y="38"/>
                          <a:pt x="371" y="59"/>
                        </a:cubicBezTo>
                        <a:cubicBezTo>
                          <a:pt x="284" y="80"/>
                          <a:pt x="182" y="121"/>
                          <a:pt x="131" y="141"/>
                        </a:cubicBezTo>
                        <a:cubicBezTo>
                          <a:pt x="80" y="161"/>
                          <a:pt x="84" y="167"/>
                          <a:pt x="67" y="179"/>
                        </a:cubicBezTo>
                        <a:cubicBezTo>
                          <a:pt x="50" y="191"/>
                          <a:pt x="38" y="197"/>
                          <a:pt x="29" y="215"/>
                        </a:cubicBezTo>
                        <a:cubicBezTo>
                          <a:pt x="20" y="233"/>
                          <a:pt x="0" y="258"/>
                          <a:pt x="11" y="289"/>
                        </a:cubicBezTo>
                        <a:cubicBezTo>
                          <a:pt x="22" y="320"/>
                          <a:pt x="31" y="351"/>
                          <a:pt x="93" y="401"/>
                        </a:cubicBezTo>
                        <a:close/>
                      </a:path>
                    </a:pathLst>
                  </a:custGeom>
                  <a:solidFill>
                    <a:srgbClr val="FFCC00"/>
                  </a:solidFill>
                  <a:ln w="9525">
                    <a:solidFill>
                      <a:schemeClr val="tx1"/>
                    </a:solidFill>
                    <a:round/>
                    <a:headEnd/>
                    <a:tailEnd/>
                  </a:ln>
                </p:spPr>
                <p:txBody>
                  <a:bodyPr/>
                  <a:lstStyle/>
                  <a:p>
                    <a:endParaRPr lang="en-PH"/>
                  </a:p>
                </p:txBody>
              </p:sp>
              <p:sp>
                <p:nvSpPr>
                  <p:cNvPr id="70684" name="Oval 70"/>
                  <p:cNvSpPr>
                    <a:spLocks noChangeArrowheads="1"/>
                  </p:cNvSpPr>
                  <p:nvPr/>
                </p:nvSpPr>
                <p:spPr bwMode="auto">
                  <a:xfrm>
                    <a:off x="3360" y="1728"/>
                    <a:ext cx="1824" cy="528"/>
                  </a:xfrm>
                  <a:prstGeom prst="ellipse">
                    <a:avLst/>
                  </a:prstGeom>
                  <a:solidFill>
                    <a:srgbClr val="FFCC00"/>
                  </a:solidFill>
                  <a:ln w="9525">
                    <a:solidFill>
                      <a:schemeClr val="tx1"/>
                    </a:solidFill>
                    <a:round/>
                    <a:headEnd/>
                    <a:tailEnd/>
                  </a:ln>
                </p:spPr>
                <p:txBody>
                  <a:bodyPr wrap="none" anchor="ctr"/>
                  <a:lstStyle/>
                  <a:p>
                    <a:endParaRPr lang="en-PH"/>
                  </a:p>
                </p:txBody>
              </p:sp>
            </p:grpSp>
            <p:sp>
              <p:nvSpPr>
                <p:cNvPr id="70674" name="Freeform 71"/>
                <p:cNvSpPr>
                  <a:spLocks/>
                </p:cNvSpPr>
                <p:nvPr/>
              </p:nvSpPr>
              <p:spPr bwMode="auto">
                <a:xfrm>
                  <a:off x="2400" y="1056"/>
                  <a:ext cx="1043" cy="1552"/>
                </a:xfrm>
                <a:custGeom>
                  <a:avLst/>
                  <a:gdLst>
                    <a:gd name="T0" fmla="*/ 23 w 1543"/>
                    <a:gd name="T1" fmla="*/ 821 h 1914"/>
                    <a:gd name="T2" fmla="*/ 42 w 1543"/>
                    <a:gd name="T3" fmla="*/ 659 h 1914"/>
                    <a:gd name="T4" fmla="*/ 271 w 1543"/>
                    <a:gd name="T5" fmla="*/ 193 h 1914"/>
                    <a:gd name="T6" fmla="*/ 308 w 1543"/>
                    <a:gd name="T7" fmla="*/ 8 h 1914"/>
                    <a:gd name="T8" fmla="*/ 280 w 1543"/>
                    <a:gd name="T9" fmla="*/ 242 h 1914"/>
                    <a:gd name="T10" fmla="*/ 56 w 1543"/>
                    <a:gd name="T11" fmla="*/ 701 h 1914"/>
                    <a:gd name="T12" fmla="*/ 23 w 1543"/>
                    <a:gd name="T13" fmla="*/ 821 h 1914"/>
                    <a:gd name="T14" fmla="*/ 0 60000 65536"/>
                    <a:gd name="T15" fmla="*/ 0 60000 65536"/>
                    <a:gd name="T16" fmla="*/ 0 60000 65536"/>
                    <a:gd name="T17" fmla="*/ 0 60000 65536"/>
                    <a:gd name="T18" fmla="*/ 0 60000 65536"/>
                    <a:gd name="T19" fmla="*/ 0 60000 65536"/>
                    <a:gd name="T20" fmla="*/ 0 60000 65536"/>
                    <a:gd name="T21" fmla="*/ 0 w 1543"/>
                    <a:gd name="T22" fmla="*/ 0 h 1914"/>
                    <a:gd name="T23" fmla="*/ 1543 w 1543"/>
                    <a:gd name="T24" fmla="*/ 1914 h 19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43" h="1914">
                      <a:moveTo>
                        <a:pt x="110" y="1898"/>
                      </a:moveTo>
                      <a:cubicBezTo>
                        <a:pt x="98" y="1882"/>
                        <a:pt x="0" y="1768"/>
                        <a:pt x="198" y="1526"/>
                      </a:cubicBezTo>
                      <a:cubicBezTo>
                        <a:pt x="396" y="1284"/>
                        <a:pt x="1084" y="696"/>
                        <a:pt x="1297" y="445"/>
                      </a:cubicBezTo>
                      <a:cubicBezTo>
                        <a:pt x="1510" y="194"/>
                        <a:pt x="1466" y="0"/>
                        <a:pt x="1474" y="19"/>
                      </a:cubicBezTo>
                      <a:cubicBezTo>
                        <a:pt x="1482" y="38"/>
                        <a:pt x="1543" y="293"/>
                        <a:pt x="1342" y="560"/>
                      </a:cubicBezTo>
                      <a:cubicBezTo>
                        <a:pt x="1141" y="827"/>
                        <a:pt x="474" y="1400"/>
                        <a:pt x="269" y="1623"/>
                      </a:cubicBezTo>
                      <a:cubicBezTo>
                        <a:pt x="64" y="1846"/>
                        <a:pt x="122" y="1914"/>
                        <a:pt x="110" y="1898"/>
                      </a:cubicBezTo>
                      <a:close/>
                    </a:path>
                  </a:pathLst>
                </a:custGeom>
                <a:solidFill>
                  <a:srgbClr val="FFCC00"/>
                </a:solidFill>
                <a:ln w="9525">
                  <a:solidFill>
                    <a:schemeClr val="tx1"/>
                  </a:solidFill>
                  <a:round/>
                  <a:headEnd/>
                  <a:tailEnd/>
                </a:ln>
              </p:spPr>
              <p:txBody>
                <a:bodyPr/>
                <a:lstStyle/>
                <a:p>
                  <a:endParaRPr lang="en-PH"/>
                </a:p>
              </p:txBody>
            </p:sp>
            <p:sp>
              <p:nvSpPr>
                <p:cNvPr id="70675" name="Freeform 72"/>
                <p:cNvSpPr>
                  <a:spLocks/>
                </p:cNvSpPr>
                <p:nvPr/>
              </p:nvSpPr>
              <p:spPr bwMode="auto">
                <a:xfrm>
                  <a:off x="2453" y="1404"/>
                  <a:ext cx="985" cy="1442"/>
                </a:xfrm>
                <a:custGeom>
                  <a:avLst/>
                  <a:gdLst>
                    <a:gd name="T0" fmla="*/ 29 w 1457"/>
                    <a:gd name="T1" fmla="*/ 768 h 1779"/>
                    <a:gd name="T2" fmla="*/ 38 w 1457"/>
                    <a:gd name="T3" fmla="*/ 581 h 1779"/>
                    <a:gd name="T4" fmla="*/ 256 w 1457"/>
                    <a:gd name="T5" fmla="*/ 134 h 1779"/>
                    <a:gd name="T6" fmla="*/ 291 w 1457"/>
                    <a:gd name="T7" fmla="*/ 8 h 1779"/>
                    <a:gd name="T8" fmla="*/ 264 w 1457"/>
                    <a:gd name="T9" fmla="*/ 180 h 1779"/>
                    <a:gd name="T10" fmla="*/ 49 w 1457"/>
                    <a:gd name="T11" fmla="*/ 645 h 1779"/>
                    <a:gd name="T12" fmla="*/ 29 w 1457"/>
                    <a:gd name="T13" fmla="*/ 768 h 1779"/>
                    <a:gd name="T14" fmla="*/ 0 60000 65536"/>
                    <a:gd name="T15" fmla="*/ 0 60000 65536"/>
                    <a:gd name="T16" fmla="*/ 0 60000 65536"/>
                    <a:gd name="T17" fmla="*/ 0 60000 65536"/>
                    <a:gd name="T18" fmla="*/ 0 60000 65536"/>
                    <a:gd name="T19" fmla="*/ 0 60000 65536"/>
                    <a:gd name="T20" fmla="*/ 0 60000 65536"/>
                    <a:gd name="T21" fmla="*/ 0 w 1457"/>
                    <a:gd name="T22" fmla="*/ 0 h 1779"/>
                    <a:gd name="T23" fmla="*/ 1457 w 1457"/>
                    <a:gd name="T24" fmla="*/ 1779 h 177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57" h="1779">
                      <a:moveTo>
                        <a:pt x="138" y="1779"/>
                      </a:moveTo>
                      <a:cubicBezTo>
                        <a:pt x="131" y="1755"/>
                        <a:pt x="0" y="1592"/>
                        <a:pt x="182" y="1347"/>
                      </a:cubicBezTo>
                      <a:cubicBezTo>
                        <a:pt x="364" y="1102"/>
                        <a:pt x="1026" y="532"/>
                        <a:pt x="1228" y="310"/>
                      </a:cubicBezTo>
                      <a:cubicBezTo>
                        <a:pt x="1430" y="88"/>
                        <a:pt x="1390" y="0"/>
                        <a:pt x="1396" y="18"/>
                      </a:cubicBezTo>
                      <a:cubicBezTo>
                        <a:pt x="1402" y="36"/>
                        <a:pt x="1457" y="171"/>
                        <a:pt x="1264" y="417"/>
                      </a:cubicBezTo>
                      <a:cubicBezTo>
                        <a:pt x="1071" y="663"/>
                        <a:pt x="424" y="1268"/>
                        <a:pt x="236" y="1495"/>
                      </a:cubicBezTo>
                      <a:cubicBezTo>
                        <a:pt x="48" y="1722"/>
                        <a:pt x="158" y="1720"/>
                        <a:pt x="138" y="1779"/>
                      </a:cubicBezTo>
                      <a:close/>
                    </a:path>
                  </a:pathLst>
                </a:custGeom>
                <a:solidFill>
                  <a:srgbClr val="FFCC00"/>
                </a:solidFill>
                <a:ln w="9525">
                  <a:solidFill>
                    <a:schemeClr val="tx1"/>
                  </a:solidFill>
                  <a:round/>
                  <a:headEnd/>
                  <a:tailEnd/>
                </a:ln>
              </p:spPr>
              <p:txBody>
                <a:bodyPr/>
                <a:lstStyle/>
                <a:p>
                  <a:endParaRPr lang="en-PH"/>
                </a:p>
              </p:txBody>
            </p:sp>
            <p:sp>
              <p:nvSpPr>
                <p:cNvPr id="70676" name="Freeform 73"/>
                <p:cNvSpPr>
                  <a:spLocks/>
                </p:cNvSpPr>
                <p:nvPr/>
              </p:nvSpPr>
              <p:spPr bwMode="auto">
                <a:xfrm>
                  <a:off x="2527" y="1672"/>
                  <a:ext cx="929" cy="1400"/>
                </a:xfrm>
                <a:custGeom>
                  <a:avLst/>
                  <a:gdLst>
                    <a:gd name="T0" fmla="*/ 39 w 1376"/>
                    <a:gd name="T1" fmla="*/ 746 h 1727"/>
                    <a:gd name="T2" fmla="*/ 34 w 1376"/>
                    <a:gd name="T3" fmla="*/ 559 h 1727"/>
                    <a:gd name="T4" fmla="*/ 242 w 1376"/>
                    <a:gd name="T5" fmla="*/ 118 h 1727"/>
                    <a:gd name="T6" fmla="*/ 271 w 1376"/>
                    <a:gd name="T7" fmla="*/ 9 h 1727"/>
                    <a:gd name="T8" fmla="*/ 249 w 1376"/>
                    <a:gd name="T9" fmla="*/ 172 h 1727"/>
                    <a:gd name="T10" fmla="*/ 50 w 1376"/>
                    <a:gd name="T11" fmla="*/ 616 h 1727"/>
                    <a:gd name="T12" fmla="*/ 39 w 1376"/>
                    <a:gd name="T13" fmla="*/ 746 h 1727"/>
                    <a:gd name="T14" fmla="*/ 0 60000 65536"/>
                    <a:gd name="T15" fmla="*/ 0 60000 65536"/>
                    <a:gd name="T16" fmla="*/ 0 60000 65536"/>
                    <a:gd name="T17" fmla="*/ 0 60000 65536"/>
                    <a:gd name="T18" fmla="*/ 0 60000 65536"/>
                    <a:gd name="T19" fmla="*/ 0 60000 65536"/>
                    <a:gd name="T20" fmla="*/ 0 60000 65536"/>
                    <a:gd name="T21" fmla="*/ 0 w 1376"/>
                    <a:gd name="T22" fmla="*/ 0 h 1727"/>
                    <a:gd name="T23" fmla="*/ 1376 w 1376"/>
                    <a:gd name="T24" fmla="*/ 1727 h 17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76" h="1727">
                      <a:moveTo>
                        <a:pt x="189" y="1727"/>
                      </a:moveTo>
                      <a:cubicBezTo>
                        <a:pt x="176" y="1705"/>
                        <a:pt x="0" y="1535"/>
                        <a:pt x="162" y="1293"/>
                      </a:cubicBezTo>
                      <a:cubicBezTo>
                        <a:pt x="324" y="1051"/>
                        <a:pt x="973" y="486"/>
                        <a:pt x="1163" y="274"/>
                      </a:cubicBezTo>
                      <a:cubicBezTo>
                        <a:pt x="1353" y="62"/>
                        <a:pt x="1299" y="0"/>
                        <a:pt x="1305" y="21"/>
                      </a:cubicBezTo>
                      <a:cubicBezTo>
                        <a:pt x="1311" y="42"/>
                        <a:pt x="1376" y="164"/>
                        <a:pt x="1199" y="398"/>
                      </a:cubicBezTo>
                      <a:cubicBezTo>
                        <a:pt x="1022" y="632"/>
                        <a:pt x="410" y="1204"/>
                        <a:pt x="242" y="1426"/>
                      </a:cubicBezTo>
                      <a:cubicBezTo>
                        <a:pt x="74" y="1648"/>
                        <a:pt x="200" y="1664"/>
                        <a:pt x="189" y="1727"/>
                      </a:cubicBezTo>
                      <a:close/>
                    </a:path>
                  </a:pathLst>
                </a:custGeom>
                <a:solidFill>
                  <a:srgbClr val="FFCC00"/>
                </a:solidFill>
                <a:ln w="9525">
                  <a:solidFill>
                    <a:schemeClr val="tx1"/>
                  </a:solidFill>
                  <a:round/>
                  <a:headEnd/>
                  <a:tailEnd/>
                </a:ln>
              </p:spPr>
              <p:txBody>
                <a:bodyPr/>
                <a:lstStyle/>
                <a:p>
                  <a:endParaRPr lang="en-PH"/>
                </a:p>
              </p:txBody>
            </p:sp>
            <p:sp>
              <p:nvSpPr>
                <p:cNvPr id="70677" name="Freeform 74"/>
                <p:cNvSpPr>
                  <a:spLocks/>
                </p:cNvSpPr>
                <p:nvPr/>
              </p:nvSpPr>
              <p:spPr bwMode="auto">
                <a:xfrm>
                  <a:off x="2528" y="2049"/>
                  <a:ext cx="264" cy="315"/>
                </a:xfrm>
                <a:custGeom>
                  <a:avLst/>
                  <a:gdLst>
                    <a:gd name="T0" fmla="*/ 0 w 336"/>
                    <a:gd name="T1" fmla="*/ 91 h 428"/>
                    <a:gd name="T2" fmla="*/ 29 w 336"/>
                    <a:gd name="T3" fmla="*/ 126 h 428"/>
                    <a:gd name="T4" fmla="*/ 128 w 336"/>
                    <a:gd name="T5" fmla="*/ 31 h 428"/>
                    <a:gd name="T6" fmla="*/ 97 w 336"/>
                    <a:gd name="T7" fmla="*/ 0 h 428"/>
                    <a:gd name="T8" fmla="*/ 57 w 336"/>
                    <a:gd name="T9" fmla="*/ 40 h 428"/>
                    <a:gd name="T10" fmla="*/ 0 w 336"/>
                    <a:gd name="T11" fmla="*/ 91 h 428"/>
                    <a:gd name="T12" fmla="*/ 0 60000 65536"/>
                    <a:gd name="T13" fmla="*/ 0 60000 65536"/>
                    <a:gd name="T14" fmla="*/ 0 60000 65536"/>
                    <a:gd name="T15" fmla="*/ 0 60000 65536"/>
                    <a:gd name="T16" fmla="*/ 0 60000 65536"/>
                    <a:gd name="T17" fmla="*/ 0 60000 65536"/>
                    <a:gd name="T18" fmla="*/ 0 w 336"/>
                    <a:gd name="T19" fmla="*/ 0 h 428"/>
                    <a:gd name="T20" fmla="*/ 336 w 336"/>
                    <a:gd name="T21" fmla="*/ 428 h 428"/>
                  </a:gdLst>
                  <a:ahLst/>
                  <a:cxnLst>
                    <a:cxn ang="T12">
                      <a:pos x="T0" y="T1"/>
                    </a:cxn>
                    <a:cxn ang="T13">
                      <a:pos x="T2" y="T3"/>
                    </a:cxn>
                    <a:cxn ang="T14">
                      <a:pos x="T4" y="T5"/>
                    </a:cxn>
                    <a:cxn ang="T15">
                      <a:pos x="T6" y="T7"/>
                    </a:cxn>
                    <a:cxn ang="T16">
                      <a:pos x="T8" y="T9"/>
                    </a:cxn>
                    <a:cxn ang="T17">
                      <a:pos x="T10" y="T11"/>
                    </a:cxn>
                  </a:cxnLst>
                  <a:rect l="T18" t="T19" r="T20" b="T21"/>
                  <a:pathLst>
                    <a:path w="336" h="428">
                      <a:moveTo>
                        <a:pt x="0" y="312"/>
                      </a:moveTo>
                      <a:lnTo>
                        <a:pt x="76" y="428"/>
                      </a:lnTo>
                      <a:lnTo>
                        <a:pt x="336" y="104"/>
                      </a:lnTo>
                      <a:lnTo>
                        <a:pt x="252" y="0"/>
                      </a:lnTo>
                      <a:lnTo>
                        <a:pt x="151" y="136"/>
                      </a:lnTo>
                      <a:lnTo>
                        <a:pt x="0" y="312"/>
                      </a:lnTo>
                      <a:close/>
                    </a:path>
                  </a:pathLst>
                </a:custGeom>
                <a:solidFill>
                  <a:schemeClr val="tx1"/>
                </a:solidFill>
                <a:ln w="9525">
                  <a:solidFill>
                    <a:schemeClr val="tx1"/>
                  </a:solidFill>
                  <a:round/>
                  <a:headEnd/>
                  <a:tailEnd/>
                </a:ln>
              </p:spPr>
              <p:txBody>
                <a:bodyPr/>
                <a:lstStyle/>
                <a:p>
                  <a:endParaRPr lang="en-PH"/>
                </a:p>
              </p:txBody>
            </p:sp>
            <p:sp>
              <p:nvSpPr>
                <p:cNvPr id="70678" name="Freeform 75"/>
                <p:cNvSpPr>
                  <a:spLocks/>
                </p:cNvSpPr>
                <p:nvPr/>
              </p:nvSpPr>
              <p:spPr bwMode="auto">
                <a:xfrm>
                  <a:off x="2624" y="2173"/>
                  <a:ext cx="278" cy="333"/>
                </a:xfrm>
                <a:custGeom>
                  <a:avLst/>
                  <a:gdLst>
                    <a:gd name="T0" fmla="*/ 0 w 356"/>
                    <a:gd name="T1" fmla="*/ 100 h 452"/>
                    <a:gd name="T2" fmla="*/ 33 w 356"/>
                    <a:gd name="T3" fmla="*/ 133 h 452"/>
                    <a:gd name="T4" fmla="*/ 132 w 356"/>
                    <a:gd name="T5" fmla="*/ 32 h 452"/>
                    <a:gd name="T6" fmla="*/ 99 w 356"/>
                    <a:gd name="T7" fmla="*/ 0 h 452"/>
                    <a:gd name="T8" fmla="*/ 47 w 356"/>
                    <a:gd name="T9" fmla="*/ 52 h 452"/>
                    <a:gd name="T10" fmla="*/ 0 w 356"/>
                    <a:gd name="T11" fmla="*/ 100 h 452"/>
                    <a:gd name="T12" fmla="*/ 0 60000 65536"/>
                    <a:gd name="T13" fmla="*/ 0 60000 65536"/>
                    <a:gd name="T14" fmla="*/ 0 60000 65536"/>
                    <a:gd name="T15" fmla="*/ 0 60000 65536"/>
                    <a:gd name="T16" fmla="*/ 0 60000 65536"/>
                    <a:gd name="T17" fmla="*/ 0 60000 65536"/>
                    <a:gd name="T18" fmla="*/ 0 w 356"/>
                    <a:gd name="T19" fmla="*/ 0 h 452"/>
                    <a:gd name="T20" fmla="*/ 356 w 356"/>
                    <a:gd name="T21" fmla="*/ 452 h 452"/>
                  </a:gdLst>
                  <a:ahLst/>
                  <a:cxnLst>
                    <a:cxn ang="T12">
                      <a:pos x="T0" y="T1"/>
                    </a:cxn>
                    <a:cxn ang="T13">
                      <a:pos x="T2" y="T3"/>
                    </a:cxn>
                    <a:cxn ang="T14">
                      <a:pos x="T4" y="T5"/>
                    </a:cxn>
                    <a:cxn ang="T15">
                      <a:pos x="T6" y="T7"/>
                    </a:cxn>
                    <a:cxn ang="T16">
                      <a:pos x="T8" y="T9"/>
                    </a:cxn>
                    <a:cxn ang="T17">
                      <a:pos x="T10" y="T11"/>
                    </a:cxn>
                  </a:cxnLst>
                  <a:rect l="T18" t="T19" r="T20" b="T21"/>
                  <a:pathLst>
                    <a:path w="356" h="452">
                      <a:moveTo>
                        <a:pt x="0" y="340"/>
                      </a:moveTo>
                      <a:lnTo>
                        <a:pt x="88" y="452"/>
                      </a:lnTo>
                      <a:lnTo>
                        <a:pt x="356" y="108"/>
                      </a:lnTo>
                      <a:lnTo>
                        <a:pt x="268" y="0"/>
                      </a:lnTo>
                      <a:lnTo>
                        <a:pt x="127" y="175"/>
                      </a:lnTo>
                      <a:lnTo>
                        <a:pt x="0" y="340"/>
                      </a:lnTo>
                      <a:close/>
                    </a:path>
                  </a:pathLst>
                </a:custGeom>
                <a:solidFill>
                  <a:schemeClr val="tx1"/>
                </a:solidFill>
                <a:ln w="9525">
                  <a:solidFill>
                    <a:schemeClr val="tx1"/>
                  </a:solidFill>
                  <a:round/>
                  <a:headEnd/>
                  <a:tailEnd/>
                </a:ln>
              </p:spPr>
              <p:txBody>
                <a:bodyPr/>
                <a:lstStyle/>
                <a:p>
                  <a:endParaRPr lang="en-PH"/>
                </a:p>
              </p:txBody>
            </p:sp>
            <p:sp>
              <p:nvSpPr>
                <p:cNvPr id="70679" name="Freeform 76"/>
                <p:cNvSpPr>
                  <a:spLocks/>
                </p:cNvSpPr>
                <p:nvPr/>
              </p:nvSpPr>
              <p:spPr bwMode="auto">
                <a:xfrm>
                  <a:off x="2746" y="2325"/>
                  <a:ext cx="258" cy="314"/>
                </a:xfrm>
                <a:custGeom>
                  <a:avLst/>
                  <a:gdLst>
                    <a:gd name="T0" fmla="*/ 0 w 328"/>
                    <a:gd name="T1" fmla="*/ 95 h 426"/>
                    <a:gd name="T2" fmla="*/ 42 w 328"/>
                    <a:gd name="T3" fmla="*/ 125 h 426"/>
                    <a:gd name="T4" fmla="*/ 126 w 328"/>
                    <a:gd name="T5" fmla="*/ 38 h 426"/>
                    <a:gd name="T6" fmla="*/ 97 w 328"/>
                    <a:gd name="T7" fmla="*/ 0 h 426"/>
                    <a:gd name="T8" fmla="*/ 0 w 328"/>
                    <a:gd name="T9" fmla="*/ 95 h 426"/>
                    <a:gd name="T10" fmla="*/ 0 60000 65536"/>
                    <a:gd name="T11" fmla="*/ 0 60000 65536"/>
                    <a:gd name="T12" fmla="*/ 0 60000 65536"/>
                    <a:gd name="T13" fmla="*/ 0 60000 65536"/>
                    <a:gd name="T14" fmla="*/ 0 60000 65536"/>
                    <a:gd name="T15" fmla="*/ 0 w 328"/>
                    <a:gd name="T16" fmla="*/ 0 h 426"/>
                    <a:gd name="T17" fmla="*/ 328 w 328"/>
                    <a:gd name="T18" fmla="*/ 426 h 426"/>
                  </a:gdLst>
                  <a:ahLst/>
                  <a:cxnLst>
                    <a:cxn ang="T10">
                      <a:pos x="T0" y="T1"/>
                    </a:cxn>
                    <a:cxn ang="T11">
                      <a:pos x="T2" y="T3"/>
                    </a:cxn>
                    <a:cxn ang="T12">
                      <a:pos x="T4" y="T5"/>
                    </a:cxn>
                    <a:cxn ang="T13">
                      <a:pos x="T6" y="T7"/>
                    </a:cxn>
                    <a:cxn ang="T14">
                      <a:pos x="T8" y="T9"/>
                    </a:cxn>
                  </a:cxnLst>
                  <a:rect l="T15" t="T16" r="T17" b="T18"/>
                  <a:pathLst>
                    <a:path w="328" h="426">
                      <a:moveTo>
                        <a:pt x="0" y="322"/>
                      </a:moveTo>
                      <a:lnTo>
                        <a:pt x="108" y="426"/>
                      </a:lnTo>
                      <a:lnTo>
                        <a:pt x="328" y="130"/>
                      </a:lnTo>
                      <a:lnTo>
                        <a:pt x="253" y="0"/>
                      </a:lnTo>
                      <a:lnTo>
                        <a:pt x="0" y="322"/>
                      </a:lnTo>
                      <a:close/>
                    </a:path>
                  </a:pathLst>
                </a:custGeom>
                <a:solidFill>
                  <a:schemeClr val="tx1"/>
                </a:solidFill>
                <a:ln w="9525">
                  <a:solidFill>
                    <a:schemeClr val="tx1"/>
                  </a:solidFill>
                  <a:round/>
                  <a:headEnd/>
                  <a:tailEnd/>
                </a:ln>
              </p:spPr>
              <p:txBody>
                <a:bodyPr/>
                <a:lstStyle/>
                <a:p>
                  <a:endParaRPr lang="en-PH"/>
                </a:p>
              </p:txBody>
            </p:sp>
            <p:sp>
              <p:nvSpPr>
                <p:cNvPr id="70680" name="Freeform 77"/>
                <p:cNvSpPr>
                  <a:spLocks/>
                </p:cNvSpPr>
                <p:nvPr/>
              </p:nvSpPr>
              <p:spPr bwMode="auto">
                <a:xfrm>
                  <a:off x="2658" y="1973"/>
                  <a:ext cx="374" cy="489"/>
                </a:xfrm>
                <a:custGeom>
                  <a:avLst/>
                  <a:gdLst>
                    <a:gd name="T0" fmla="*/ 0 w 476"/>
                    <a:gd name="T1" fmla="*/ 0 h 664"/>
                    <a:gd name="T2" fmla="*/ 156 w 476"/>
                    <a:gd name="T3" fmla="*/ 43 h 664"/>
                    <a:gd name="T4" fmla="*/ 182 w 476"/>
                    <a:gd name="T5" fmla="*/ 195 h 664"/>
                    <a:gd name="T6" fmla="*/ 0 60000 65536"/>
                    <a:gd name="T7" fmla="*/ 0 60000 65536"/>
                    <a:gd name="T8" fmla="*/ 0 60000 65536"/>
                    <a:gd name="T9" fmla="*/ 0 w 476"/>
                    <a:gd name="T10" fmla="*/ 0 h 664"/>
                    <a:gd name="T11" fmla="*/ 476 w 476"/>
                    <a:gd name="T12" fmla="*/ 664 h 664"/>
                  </a:gdLst>
                  <a:ahLst/>
                  <a:cxnLst>
                    <a:cxn ang="T6">
                      <a:pos x="T0" y="T1"/>
                    </a:cxn>
                    <a:cxn ang="T7">
                      <a:pos x="T2" y="T3"/>
                    </a:cxn>
                    <a:cxn ang="T8">
                      <a:pos x="T4" y="T5"/>
                    </a:cxn>
                  </a:cxnLst>
                  <a:rect l="T9" t="T10" r="T11" b="T12"/>
                  <a:pathLst>
                    <a:path w="476" h="664">
                      <a:moveTo>
                        <a:pt x="0" y="0"/>
                      </a:moveTo>
                      <a:lnTo>
                        <a:pt x="409" y="145"/>
                      </a:lnTo>
                      <a:lnTo>
                        <a:pt x="476" y="664"/>
                      </a:lnTo>
                    </a:path>
                  </a:pathLst>
                </a:custGeom>
                <a:noFill/>
                <a:ln w="9525">
                  <a:solidFill>
                    <a:schemeClr val="tx1"/>
                  </a:solidFill>
                  <a:round/>
                  <a:headEnd/>
                  <a:tailEnd/>
                </a:ln>
              </p:spPr>
              <p:txBody>
                <a:bodyPr/>
                <a:lstStyle/>
                <a:p>
                  <a:endParaRPr lang="en-PH"/>
                </a:p>
              </p:txBody>
            </p:sp>
            <p:sp>
              <p:nvSpPr>
                <p:cNvPr id="70681" name="Freeform 78"/>
                <p:cNvSpPr>
                  <a:spLocks/>
                </p:cNvSpPr>
                <p:nvPr/>
              </p:nvSpPr>
              <p:spPr bwMode="auto">
                <a:xfrm>
                  <a:off x="2856" y="2023"/>
                  <a:ext cx="166" cy="198"/>
                </a:xfrm>
                <a:custGeom>
                  <a:avLst/>
                  <a:gdLst>
                    <a:gd name="T0" fmla="*/ 80 w 212"/>
                    <a:gd name="T1" fmla="*/ 0 h 269"/>
                    <a:gd name="T2" fmla="*/ 0 w 212"/>
                    <a:gd name="T3" fmla="*/ 79 h 269"/>
                    <a:gd name="T4" fmla="*/ 0 60000 65536"/>
                    <a:gd name="T5" fmla="*/ 0 60000 65536"/>
                    <a:gd name="T6" fmla="*/ 0 w 212"/>
                    <a:gd name="T7" fmla="*/ 0 h 269"/>
                    <a:gd name="T8" fmla="*/ 212 w 212"/>
                    <a:gd name="T9" fmla="*/ 269 h 269"/>
                  </a:gdLst>
                  <a:ahLst/>
                  <a:cxnLst>
                    <a:cxn ang="T4">
                      <a:pos x="T0" y="T1"/>
                    </a:cxn>
                    <a:cxn ang="T5">
                      <a:pos x="T2" y="T3"/>
                    </a:cxn>
                  </a:cxnLst>
                  <a:rect l="T6" t="T7" r="T8" b="T9"/>
                  <a:pathLst>
                    <a:path w="212" h="269">
                      <a:moveTo>
                        <a:pt x="212" y="0"/>
                      </a:moveTo>
                      <a:lnTo>
                        <a:pt x="0" y="269"/>
                      </a:lnTo>
                    </a:path>
                  </a:pathLst>
                </a:custGeom>
                <a:noFill/>
                <a:ln w="9525">
                  <a:solidFill>
                    <a:schemeClr val="tx1"/>
                  </a:solidFill>
                  <a:round/>
                  <a:headEnd type="none" w="med" len="med"/>
                  <a:tailEnd type="none" w="med" len="med"/>
                </a:ln>
              </p:spPr>
              <p:txBody>
                <a:bodyPr/>
                <a:lstStyle/>
                <a:p>
                  <a:endParaRPr lang="en-PH"/>
                </a:p>
              </p:txBody>
            </p:sp>
            <p:sp>
              <p:nvSpPr>
                <p:cNvPr id="70682" name="AutoShape 79"/>
                <p:cNvSpPr>
                  <a:spLocks noChangeArrowheads="1"/>
                </p:cNvSpPr>
                <p:nvPr/>
              </p:nvSpPr>
              <p:spPr bwMode="auto">
                <a:xfrm rot="2700000">
                  <a:off x="3032" y="1948"/>
                  <a:ext cx="39" cy="96"/>
                </a:xfrm>
                <a:prstGeom prst="roundRect">
                  <a:avLst>
                    <a:gd name="adj" fmla="val 16667"/>
                  </a:avLst>
                </a:prstGeom>
                <a:solidFill>
                  <a:schemeClr val="tx1"/>
                </a:solidFill>
                <a:ln w="9525">
                  <a:solidFill>
                    <a:schemeClr val="tx1"/>
                  </a:solidFill>
                  <a:round/>
                  <a:headEnd/>
                  <a:tailEnd/>
                </a:ln>
              </p:spPr>
              <p:txBody>
                <a:bodyPr wrap="none" anchor="ctr"/>
                <a:lstStyle/>
                <a:p>
                  <a:endParaRPr lang="en-PH"/>
                </a:p>
              </p:txBody>
            </p:sp>
          </p:grpSp>
          <p:grpSp>
            <p:nvGrpSpPr>
              <p:cNvPr id="6" name="Group 80"/>
              <p:cNvGrpSpPr>
                <a:grpSpLocks/>
              </p:cNvGrpSpPr>
              <p:nvPr/>
            </p:nvGrpSpPr>
            <p:grpSpPr bwMode="auto">
              <a:xfrm>
                <a:off x="1200" y="480"/>
                <a:ext cx="3264" cy="960"/>
                <a:chOff x="288" y="480"/>
                <a:chExt cx="3264" cy="960"/>
              </a:xfrm>
            </p:grpSpPr>
            <p:pic>
              <p:nvPicPr>
                <p:cNvPr id="70667" name="Picture 81" descr="earth-globe_world_070"/>
                <p:cNvPicPr>
                  <a:picLocks noChangeAspect="1" noChangeArrowheads="1" noCrop="1"/>
                </p:cNvPicPr>
                <p:nvPr/>
              </p:nvPicPr>
              <p:blipFill>
                <a:blip r:embed="rId4" cstate="print"/>
                <a:srcRect/>
                <a:stretch>
                  <a:fillRect/>
                </a:stretch>
              </p:blipFill>
              <p:spPr bwMode="auto">
                <a:xfrm>
                  <a:off x="1680" y="480"/>
                  <a:ext cx="528" cy="527"/>
                </a:xfrm>
                <a:prstGeom prst="rect">
                  <a:avLst/>
                </a:prstGeom>
                <a:noFill/>
                <a:ln w="9525">
                  <a:noFill/>
                  <a:miter lim="800000"/>
                  <a:headEnd/>
                  <a:tailEnd/>
                </a:ln>
              </p:spPr>
            </p:pic>
            <p:sp>
              <p:nvSpPr>
                <p:cNvPr id="70668" name="WordArt 82"/>
                <p:cNvSpPr>
                  <a:spLocks noChangeArrowheads="1" noChangeShapeType="1" noTextEdit="1"/>
                </p:cNvSpPr>
                <p:nvPr/>
              </p:nvSpPr>
              <p:spPr bwMode="auto">
                <a:xfrm>
                  <a:off x="288" y="576"/>
                  <a:ext cx="1392" cy="360"/>
                </a:xfrm>
                <a:prstGeom prst="rect">
                  <a:avLst/>
                </a:prstGeom>
              </p:spPr>
              <p:txBody>
                <a:bodyPr wrap="none" fromWordArt="1">
                  <a:prstTxWarp prst="textPlain">
                    <a:avLst>
                      <a:gd name="adj" fmla="val 50000"/>
                    </a:avLst>
                  </a:prstTxWarp>
                </a:bodyPr>
                <a:lstStyle/>
                <a:p>
                  <a:pPr algn="ctr"/>
                  <a:r>
                    <a:rPr lang="en-PH" sz="3600" b="1" i="1" kern="10">
                      <a:ln w="19050">
                        <a:noFill/>
                        <a:round/>
                        <a:headEnd/>
                        <a:tailEnd/>
                      </a:ln>
                      <a:solidFill>
                        <a:srgbClr val="FFCC00"/>
                      </a:solidFill>
                      <a:latin typeface="FrizQuaItcTEE"/>
                    </a:rPr>
                    <a:t>3ABN</a:t>
                  </a:r>
                </a:p>
              </p:txBody>
            </p:sp>
            <p:sp>
              <p:nvSpPr>
                <p:cNvPr id="70669" name="WordArt 83"/>
                <p:cNvSpPr>
                  <a:spLocks noChangeArrowheads="1" noChangeShapeType="1" noTextEdit="1"/>
                </p:cNvSpPr>
                <p:nvPr/>
              </p:nvSpPr>
              <p:spPr bwMode="auto">
                <a:xfrm>
                  <a:off x="2256" y="576"/>
                  <a:ext cx="1296" cy="336"/>
                </a:xfrm>
                <a:prstGeom prst="rect">
                  <a:avLst/>
                </a:prstGeom>
              </p:spPr>
              <p:txBody>
                <a:bodyPr wrap="none" fromWordArt="1">
                  <a:prstTxWarp prst="textPlain">
                    <a:avLst>
                      <a:gd name="adj" fmla="val 50000"/>
                    </a:avLst>
                  </a:prstTxWarp>
                </a:bodyPr>
                <a:lstStyle/>
                <a:p>
                  <a:pPr algn="ctr"/>
                  <a:r>
                    <a:rPr lang="en-PH" sz="3600" b="1" i="1" kern="10">
                      <a:ln w="19050">
                        <a:noFill/>
                        <a:round/>
                        <a:headEnd/>
                        <a:tailEnd/>
                      </a:ln>
                      <a:solidFill>
                        <a:srgbClr val="FFCC00"/>
                      </a:solidFill>
                      <a:latin typeface="FrizQuaItcTEE"/>
                    </a:rPr>
                    <a:t>YMVC</a:t>
                  </a:r>
                </a:p>
              </p:txBody>
            </p:sp>
            <p:sp>
              <p:nvSpPr>
                <p:cNvPr id="70670" name="WordArt 84"/>
                <p:cNvSpPr>
                  <a:spLocks noChangeArrowheads="1" noChangeShapeType="1" noTextEdit="1"/>
                </p:cNvSpPr>
                <p:nvPr/>
              </p:nvSpPr>
              <p:spPr bwMode="auto">
                <a:xfrm>
                  <a:off x="336" y="1008"/>
                  <a:ext cx="3168" cy="144"/>
                </a:xfrm>
                <a:prstGeom prst="rect">
                  <a:avLst/>
                </a:prstGeom>
              </p:spPr>
              <p:txBody>
                <a:bodyPr wrap="none" fromWordArt="1">
                  <a:prstTxWarp prst="textPlain">
                    <a:avLst>
                      <a:gd name="adj" fmla="val 50000"/>
                    </a:avLst>
                  </a:prstTxWarp>
                </a:bodyPr>
                <a:lstStyle/>
                <a:p>
                  <a:pPr algn="ctr"/>
                  <a:r>
                    <a:rPr lang="en-PH" sz="3600" b="1" kern="10">
                      <a:ln w="9525">
                        <a:noFill/>
                        <a:round/>
                        <a:headEnd/>
                        <a:tailEnd/>
                      </a:ln>
                      <a:gradFill rotWithShape="1">
                        <a:gsLst>
                          <a:gs pos="0">
                            <a:srgbClr val="FFCC00"/>
                          </a:gs>
                          <a:gs pos="100000">
                            <a:schemeClr val="bg1"/>
                          </a:gs>
                        </a:gsLst>
                        <a:lin ang="5400000" scaled="1"/>
                      </a:gradFill>
                      <a:latin typeface="Arial"/>
                      <a:cs typeface="Arial"/>
                    </a:rPr>
                    <a:t>Three Angels Broadcasting Network</a:t>
                  </a:r>
                </a:p>
              </p:txBody>
            </p:sp>
            <p:sp>
              <p:nvSpPr>
                <p:cNvPr id="70671" name="Rectangle 85"/>
                <p:cNvSpPr>
                  <a:spLocks noChangeArrowheads="1"/>
                </p:cNvSpPr>
                <p:nvPr/>
              </p:nvSpPr>
              <p:spPr bwMode="auto">
                <a:xfrm>
                  <a:off x="336" y="1200"/>
                  <a:ext cx="3120" cy="240"/>
                </a:xfrm>
                <a:prstGeom prst="rect">
                  <a:avLst/>
                </a:prstGeom>
                <a:gradFill rotWithShape="1">
                  <a:gsLst>
                    <a:gs pos="0">
                      <a:srgbClr val="FFCC00"/>
                    </a:gs>
                    <a:gs pos="100000">
                      <a:schemeClr val="bg1"/>
                    </a:gs>
                  </a:gsLst>
                  <a:lin ang="5400000" scaled="1"/>
                </a:gradFill>
                <a:ln w="9525">
                  <a:solidFill>
                    <a:srgbClr val="FFCC66"/>
                  </a:solidFill>
                  <a:miter lim="800000"/>
                  <a:headEnd/>
                  <a:tailEnd/>
                </a:ln>
              </p:spPr>
              <p:txBody>
                <a:bodyPr wrap="none" anchor="ctr"/>
                <a:lstStyle/>
                <a:p>
                  <a:endParaRPr lang="en-PH"/>
                </a:p>
              </p:txBody>
            </p:sp>
            <p:sp>
              <p:nvSpPr>
                <p:cNvPr id="70672" name="WordArt 86"/>
                <p:cNvSpPr>
                  <a:spLocks noChangeArrowheads="1" noChangeShapeType="1" noTextEdit="1"/>
                </p:cNvSpPr>
                <p:nvPr/>
              </p:nvSpPr>
              <p:spPr bwMode="auto">
                <a:xfrm>
                  <a:off x="384" y="1248"/>
                  <a:ext cx="3024" cy="144"/>
                </a:xfrm>
                <a:prstGeom prst="rect">
                  <a:avLst/>
                </a:prstGeom>
              </p:spPr>
              <p:txBody>
                <a:bodyPr wrap="none" fromWordArt="1">
                  <a:prstTxWarp prst="textPlain">
                    <a:avLst>
                      <a:gd name="adj" fmla="val 50000"/>
                    </a:avLst>
                  </a:prstTxWarp>
                </a:bodyPr>
                <a:lstStyle/>
                <a:p>
                  <a:pPr algn="ctr"/>
                  <a:r>
                    <a:rPr lang="en-PH" sz="3600" b="1" kern="10">
                      <a:ln w="9525">
                        <a:noFill/>
                        <a:round/>
                        <a:headEnd/>
                        <a:tailEnd/>
                      </a:ln>
                      <a:solidFill>
                        <a:srgbClr val="FFCC00"/>
                      </a:solidFill>
                      <a:latin typeface="Arial"/>
                      <a:cs typeface="Arial"/>
                    </a:rPr>
                    <a:t>YOUTH MEDIA VOLUNTERS CLUB</a:t>
                  </a:r>
                </a:p>
              </p:txBody>
            </p:sp>
          </p:grpSp>
        </p:grpSp>
      </p:grpSp>
      <p:pic>
        <p:nvPicPr>
          <p:cNvPr id="7170" name="Picture 2" descr="C:\Users\user\Documents\PPOINT BACKGROUNDS\Clip Arts\shepered3.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762000"/>
            <a:ext cx="9126500" cy="76200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228600" y="67270"/>
            <a:ext cx="7746065" cy="1754326"/>
          </a:xfrm>
          <a:prstGeom prst="rect">
            <a:avLst/>
          </a:prstGeom>
          <a:noFill/>
        </p:spPr>
        <p:txBody>
          <a:bodyPr wrap="square" lIns="91440" tIns="45720" rIns="91440" bIns="45720">
            <a:spAutoFit/>
          </a:bodyPr>
          <a:lstStyle/>
          <a:p>
            <a:pPr algn="ctr"/>
            <a:r>
              <a:rPr lang="en-US"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OBJECTIVES OF THE PROGRAM</a:t>
            </a:r>
            <a:endParaRPr lang="en-US" sz="5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9940"/>
                                        </p:tgtEl>
                                        <p:attrNameLst>
                                          <p:attrName>style.visibility</p:attrName>
                                        </p:attrNameLst>
                                      </p:cBhvr>
                                      <p:to>
                                        <p:strVal val="visible"/>
                                      </p:to>
                                    </p:set>
                                    <p:animEffect transition="in" filter="fade">
                                      <p:cBhvr>
                                        <p:cTn id="7" dur="2000"/>
                                        <p:tgtEl>
                                          <p:spTgt spid="3994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9942"/>
                                        </p:tgtEl>
                                        <p:attrNameLst>
                                          <p:attrName>style.visibility</p:attrName>
                                        </p:attrNameLst>
                                      </p:cBhvr>
                                      <p:to>
                                        <p:strVal val="visible"/>
                                      </p:to>
                                    </p:set>
                                    <p:animEffect transition="in" filter="fade">
                                      <p:cBhvr>
                                        <p:cTn id="10" dur="2000"/>
                                        <p:tgtEl>
                                          <p:spTgt spid="3994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9941"/>
                                        </p:tgtEl>
                                        <p:attrNameLst>
                                          <p:attrName>style.visibility</p:attrName>
                                        </p:attrNameLst>
                                      </p:cBhvr>
                                      <p:to>
                                        <p:strVal val="visible"/>
                                      </p:to>
                                    </p:set>
                                    <p:animEffect transition="in" filter="fade">
                                      <p:cBhvr>
                                        <p:cTn id="13" dur="2000"/>
                                        <p:tgtEl>
                                          <p:spTgt spid="399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0" grpId="0" animBg="1"/>
      <p:bldP spid="39941" grpId="0" animBg="1"/>
      <p:bldP spid="39942"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Text Box 3"/>
          <p:cNvSpPr txBox="1">
            <a:spLocks noChangeArrowheads="1"/>
          </p:cNvSpPr>
          <p:nvPr/>
        </p:nvSpPr>
        <p:spPr bwMode="auto">
          <a:xfrm>
            <a:off x="685800" y="457200"/>
            <a:ext cx="7696200" cy="6186488"/>
          </a:xfrm>
          <a:prstGeom prst="rect">
            <a:avLst/>
          </a:prstGeom>
          <a:noFill/>
          <a:ln w="9525">
            <a:noFill/>
            <a:miter lim="800000"/>
            <a:headEnd/>
            <a:tailEnd/>
          </a:ln>
          <a:effectLst/>
        </p:spPr>
        <p:txBody>
          <a:bodyPr>
            <a:spAutoFit/>
          </a:bodyPr>
          <a:lstStyle/>
          <a:p>
            <a:pPr marL="342900" indent="-342900">
              <a:buFontTx/>
              <a:buAutoNum type="arabicPeriod"/>
              <a:defRPr/>
            </a:pPr>
            <a:r>
              <a:rPr lang="en-US" sz="2400" b="1" dirty="0">
                <a:effectLst>
                  <a:outerShdw blurRad="38100" dist="38100" dir="2700000" algn="tl">
                    <a:srgbClr val="C0C0C0"/>
                  </a:outerShdw>
                </a:effectLst>
              </a:rPr>
              <a:t>To see to it that district-wide member-churches can vigorously participate synergistically.</a:t>
            </a:r>
          </a:p>
          <a:p>
            <a:pPr marL="342900" indent="-342900">
              <a:buFontTx/>
              <a:buAutoNum type="arabicPeriod"/>
              <a:defRPr/>
            </a:pPr>
            <a:r>
              <a:rPr lang="en-US" sz="2400" b="1" dirty="0">
                <a:effectLst>
                  <a:outerShdw blurRad="38100" dist="38100" dir="2700000" algn="tl">
                    <a:srgbClr val="C0C0C0"/>
                  </a:outerShdw>
                </a:effectLst>
              </a:rPr>
              <a:t>To encourage church members to participate individually or collectively.</a:t>
            </a:r>
          </a:p>
          <a:p>
            <a:pPr marL="342900" indent="-342900">
              <a:buFontTx/>
              <a:buAutoNum type="arabicPeriod"/>
              <a:defRPr/>
            </a:pPr>
            <a:r>
              <a:rPr lang="en-US" sz="2400" b="1" dirty="0">
                <a:effectLst>
                  <a:outerShdw blurRad="38100" dist="38100" dir="2700000" algn="tl">
                    <a:srgbClr val="C0C0C0"/>
                  </a:outerShdw>
                </a:effectLst>
              </a:rPr>
              <a:t>To bring about a unified support for evangelism both within the individual churches and district-wide territories.</a:t>
            </a:r>
          </a:p>
          <a:p>
            <a:pPr marL="342900" indent="-342900">
              <a:buFontTx/>
              <a:buAutoNum type="arabicPeriod"/>
              <a:defRPr/>
            </a:pPr>
            <a:r>
              <a:rPr lang="en-US" sz="2400" b="1" dirty="0">
                <a:effectLst>
                  <a:outerShdw blurRad="38100" dist="38100" dir="2700000" algn="tl">
                    <a:srgbClr val="C0C0C0"/>
                  </a:outerShdw>
                </a:effectLst>
              </a:rPr>
              <a:t>To establish a stronger family-like relationship among church members.</a:t>
            </a:r>
          </a:p>
          <a:p>
            <a:pPr marL="342900" indent="-342900">
              <a:buFontTx/>
              <a:buAutoNum type="arabicPeriod"/>
              <a:defRPr/>
            </a:pPr>
            <a:r>
              <a:rPr lang="en-US" sz="2400" b="1" dirty="0">
                <a:effectLst>
                  <a:outerShdw blurRad="38100" dist="38100" dir="2700000" algn="tl">
                    <a:srgbClr val="C0C0C0"/>
                  </a:outerShdw>
                </a:effectLst>
              </a:rPr>
              <a:t>To proclaim the gospel through a simple yet more dignified approach.</a:t>
            </a:r>
          </a:p>
          <a:p>
            <a:pPr marL="342900" indent="-342900">
              <a:buFontTx/>
              <a:buAutoNum type="arabicPeriod"/>
              <a:defRPr/>
            </a:pPr>
            <a:r>
              <a:rPr lang="en-US" sz="2400" b="1" dirty="0">
                <a:effectLst>
                  <a:outerShdw blurRad="38100" dist="38100" dir="2700000" algn="tl">
                    <a:srgbClr val="C0C0C0"/>
                  </a:outerShdw>
                </a:effectLst>
              </a:rPr>
              <a:t>To experience the reality of partnership between the pastor and the laity in evangelism.</a:t>
            </a:r>
          </a:p>
          <a:p>
            <a:pPr marL="342900" indent="-342900">
              <a:buFontTx/>
              <a:buAutoNum type="arabicPeriod"/>
              <a:defRPr/>
            </a:pPr>
            <a:r>
              <a:rPr lang="en-US" sz="2400" b="1" dirty="0">
                <a:effectLst>
                  <a:outerShdw blurRad="38100" dist="38100" dir="2700000" algn="tl">
                    <a:srgbClr val="C0C0C0"/>
                  </a:outerShdw>
                </a:effectLst>
              </a:rPr>
              <a:t>To revive the spirit of volunteerism in missionary work and liberalism in giving.</a:t>
            </a:r>
          </a:p>
          <a:p>
            <a:pPr marL="342900" indent="-342900">
              <a:spcBef>
                <a:spcPct val="50000"/>
              </a:spcBef>
              <a:defRPr/>
            </a:pPr>
            <a:endParaRPr lang="en-US" sz="2400" b="1" dirty="0">
              <a:solidFill>
                <a:schemeClr val="bg1"/>
              </a:solidFill>
              <a:effectLst>
                <a:outerShdw blurRad="38100" dist="38100" dir="2700000" algn="tl">
                  <a:srgbClr val="C0C0C0"/>
                </a:outerShdw>
              </a:effectLst>
            </a:endParaRPr>
          </a:p>
        </p:txBody>
      </p:sp>
      <p:sp>
        <p:nvSpPr>
          <p:cNvPr id="71684" name="WordArt 84"/>
          <p:cNvSpPr>
            <a:spLocks noChangeArrowheads="1" noChangeShapeType="1" noTextEdit="1"/>
          </p:cNvSpPr>
          <p:nvPr/>
        </p:nvSpPr>
        <p:spPr bwMode="auto">
          <a:xfrm>
            <a:off x="5867400" y="6324600"/>
            <a:ext cx="1371600" cy="304800"/>
          </a:xfrm>
          <a:prstGeom prst="rect">
            <a:avLst/>
          </a:prstGeom>
        </p:spPr>
        <p:txBody>
          <a:bodyPr wrap="none" fromWordArt="1">
            <a:prstTxWarp prst="textPlain">
              <a:avLst>
                <a:gd name="adj" fmla="val 50000"/>
              </a:avLst>
            </a:prstTxWarp>
          </a:bodyPr>
          <a:lstStyle/>
          <a:p>
            <a:pPr algn="ctr"/>
            <a:r>
              <a:rPr lang="en-PH" sz="3600" kern="10">
                <a:ln w="9525">
                  <a:solidFill>
                    <a:srgbClr val="000000"/>
                  </a:solidFill>
                  <a:round/>
                  <a:headEnd/>
                  <a:tailEnd/>
                </a:ln>
                <a:solidFill>
                  <a:srgbClr val="FFFF00"/>
                </a:solidFill>
                <a:latin typeface="Arial Black"/>
              </a:rPr>
              <a:t>OBJECTIVES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nodeType="after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 calcmode="lin" valueType="num">
                                      <p:cBhvr additive="base">
                                        <p:cTn id="7" dur="2000" fill="hold"/>
                                        <p:tgtEl>
                                          <p:spTgt spid="21507">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21507">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7" presetClass="entr" presetSubtype="4" fill="hold" nodeType="afterEffect">
                                  <p:stCondLst>
                                    <p:cond delay="0"/>
                                  </p:stCondLst>
                                  <p:childTnLst>
                                    <p:set>
                                      <p:cBhvr>
                                        <p:cTn id="11" dur="1" fill="hold">
                                          <p:stCondLst>
                                            <p:cond delay="0"/>
                                          </p:stCondLst>
                                        </p:cTn>
                                        <p:tgtEl>
                                          <p:spTgt spid="21507">
                                            <p:txEl>
                                              <p:pRg st="1" end="1"/>
                                            </p:txEl>
                                          </p:spTgt>
                                        </p:tgtEl>
                                        <p:attrNameLst>
                                          <p:attrName>style.visibility</p:attrName>
                                        </p:attrNameLst>
                                      </p:cBhvr>
                                      <p:to>
                                        <p:strVal val="visible"/>
                                      </p:to>
                                    </p:set>
                                    <p:anim calcmode="lin" valueType="num">
                                      <p:cBhvr additive="base">
                                        <p:cTn id="12" dur="2000" fill="hold"/>
                                        <p:tgtEl>
                                          <p:spTgt spid="21507">
                                            <p:txEl>
                                              <p:pRg st="1" end="1"/>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21507">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4000"/>
                            </p:stCondLst>
                            <p:childTnLst>
                              <p:par>
                                <p:cTn id="15" presetID="7" presetClass="entr" presetSubtype="4" fill="hold" nodeType="afterEffect">
                                  <p:stCondLst>
                                    <p:cond delay="0"/>
                                  </p:stCondLst>
                                  <p:childTnLst>
                                    <p:set>
                                      <p:cBhvr>
                                        <p:cTn id="16" dur="1" fill="hold">
                                          <p:stCondLst>
                                            <p:cond delay="0"/>
                                          </p:stCondLst>
                                        </p:cTn>
                                        <p:tgtEl>
                                          <p:spTgt spid="21507">
                                            <p:txEl>
                                              <p:pRg st="2" end="2"/>
                                            </p:txEl>
                                          </p:spTgt>
                                        </p:tgtEl>
                                        <p:attrNameLst>
                                          <p:attrName>style.visibility</p:attrName>
                                        </p:attrNameLst>
                                      </p:cBhvr>
                                      <p:to>
                                        <p:strVal val="visible"/>
                                      </p:to>
                                    </p:set>
                                    <p:anim calcmode="lin" valueType="num">
                                      <p:cBhvr additive="base">
                                        <p:cTn id="17" dur="2000" fill="hold"/>
                                        <p:tgtEl>
                                          <p:spTgt spid="21507">
                                            <p:txEl>
                                              <p:pRg st="2" end="2"/>
                                            </p:txEl>
                                          </p:spTgt>
                                        </p:tgtEl>
                                        <p:attrNameLst>
                                          <p:attrName>ppt_x</p:attrName>
                                        </p:attrNameLst>
                                      </p:cBhvr>
                                      <p:tavLst>
                                        <p:tav tm="0">
                                          <p:val>
                                            <p:strVal val="#ppt_x"/>
                                          </p:val>
                                        </p:tav>
                                        <p:tav tm="100000">
                                          <p:val>
                                            <p:strVal val="#ppt_x"/>
                                          </p:val>
                                        </p:tav>
                                      </p:tavLst>
                                    </p:anim>
                                    <p:anim calcmode="lin" valueType="num">
                                      <p:cBhvr additive="base">
                                        <p:cTn id="18" dur="2000" fill="hold"/>
                                        <p:tgtEl>
                                          <p:spTgt spid="21507">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6000"/>
                            </p:stCondLst>
                            <p:childTnLst>
                              <p:par>
                                <p:cTn id="20" presetID="7" presetClass="entr" presetSubtype="4" fill="hold" nodeType="afterEffect">
                                  <p:stCondLst>
                                    <p:cond delay="0"/>
                                  </p:stCondLst>
                                  <p:childTnLst>
                                    <p:set>
                                      <p:cBhvr>
                                        <p:cTn id="21" dur="1" fill="hold">
                                          <p:stCondLst>
                                            <p:cond delay="0"/>
                                          </p:stCondLst>
                                        </p:cTn>
                                        <p:tgtEl>
                                          <p:spTgt spid="21507">
                                            <p:txEl>
                                              <p:pRg st="3" end="3"/>
                                            </p:txEl>
                                          </p:spTgt>
                                        </p:tgtEl>
                                        <p:attrNameLst>
                                          <p:attrName>style.visibility</p:attrName>
                                        </p:attrNameLst>
                                      </p:cBhvr>
                                      <p:to>
                                        <p:strVal val="visible"/>
                                      </p:to>
                                    </p:set>
                                    <p:anim calcmode="lin" valueType="num">
                                      <p:cBhvr additive="base">
                                        <p:cTn id="22" dur="2000" fill="hold"/>
                                        <p:tgtEl>
                                          <p:spTgt spid="21507">
                                            <p:txEl>
                                              <p:pRg st="3" end="3"/>
                                            </p:txEl>
                                          </p:spTgt>
                                        </p:tgtEl>
                                        <p:attrNameLst>
                                          <p:attrName>ppt_x</p:attrName>
                                        </p:attrNameLst>
                                      </p:cBhvr>
                                      <p:tavLst>
                                        <p:tav tm="0">
                                          <p:val>
                                            <p:strVal val="#ppt_x"/>
                                          </p:val>
                                        </p:tav>
                                        <p:tav tm="100000">
                                          <p:val>
                                            <p:strVal val="#ppt_x"/>
                                          </p:val>
                                        </p:tav>
                                      </p:tavLst>
                                    </p:anim>
                                    <p:anim calcmode="lin" valueType="num">
                                      <p:cBhvr additive="base">
                                        <p:cTn id="23" dur="2000" fill="hold"/>
                                        <p:tgtEl>
                                          <p:spTgt spid="21507">
                                            <p:txEl>
                                              <p:pRg st="3" end="3"/>
                                            </p:txEl>
                                          </p:spTgt>
                                        </p:tgtEl>
                                        <p:attrNameLst>
                                          <p:attrName>ppt_y</p:attrName>
                                        </p:attrNameLst>
                                      </p:cBhvr>
                                      <p:tavLst>
                                        <p:tav tm="0">
                                          <p:val>
                                            <p:strVal val="1+#ppt_h/2"/>
                                          </p:val>
                                        </p:tav>
                                        <p:tav tm="100000">
                                          <p:val>
                                            <p:strVal val="#ppt_y"/>
                                          </p:val>
                                        </p:tav>
                                      </p:tavLst>
                                    </p:anim>
                                  </p:childTnLst>
                                </p:cTn>
                              </p:par>
                            </p:childTnLst>
                          </p:cTn>
                        </p:par>
                        <p:par>
                          <p:cTn id="24" fill="hold">
                            <p:stCondLst>
                              <p:cond delay="8000"/>
                            </p:stCondLst>
                            <p:childTnLst>
                              <p:par>
                                <p:cTn id="25" presetID="7" presetClass="entr" presetSubtype="4" fill="hold" nodeType="afterEffect">
                                  <p:stCondLst>
                                    <p:cond delay="0"/>
                                  </p:stCondLst>
                                  <p:childTnLst>
                                    <p:set>
                                      <p:cBhvr>
                                        <p:cTn id="26" dur="1" fill="hold">
                                          <p:stCondLst>
                                            <p:cond delay="0"/>
                                          </p:stCondLst>
                                        </p:cTn>
                                        <p:tgtEl>
                                          <p:spTgt spid="21507">
                                            <p:txEl>
                                              <p:pRg st="4" end="4"/>
                                            </p:txEl>
                                          </p:spTgt>
                                        </p:tgtEl>
                                        <p:attrNameLst>
                                          <p:attrName>style.visibility</p:attrName>
                                        </p:attrNameLst>
                                      </p:cBhvr>
                                      <p:to>
                                        <p:strVal val="visible"/>
                                      </p:to>
                                    </p:set>
                                    <p:anim calcmode="lin" valueType="num">
                                      <p:cBhvr additive="base">
                                        <p:cTn id="27" dur="2000" fill="hold"/>
                                        <p:tgtEl>
                                          <p:spTgt spid="21507">
                                            <p:txEl>
                                              <p:pRg st="4" end="4"/>
                                            </p:txEl>
                                          </p:spTgt>
                                        </p:tgtEl>
                                        <p:attrNameLst>
                                          <p:attrName>ppt_x</p:attrName>
                                        </p:attrNameLst>
                                      </p:cBhvr>
                                      <p:tavLst>
                                        <p:tav tm="0">
                                          <p:val>
                                            <p:strVal val="#ppt_x"/>
                                          </p:val>
                                        </p:tav>
                                        <p:tav tm="100000">
                                          <p:val>
                                            <p:strVal val="#ppt_x"/>
                                          </p:val>
                                        </p:tav>
                                      </p:tavLst>
                                    </p:anim>
                                    <p:anim calcmode="lin" valueType="num">
                                      <p:cBhvr additive="base">
                                        <p:cTn id="28" dur="2000" fill="hold"/>
                                        <p:tgtEl>
                                          <p:spTgt spid="21507">
                                            <p:txEl>
                                              <p:pRg st="4" end="4"/>
                                            </p:txEl>
                                          </p:spTgt>
                                        </p:tgtEl>
                                        <p:attrNameLst>
                                          <p:attrName>ppt_y</p:attrName>
                                        </p:attrNameLst>
                                      </p:cBhvr>
                                      <p:tavLst>
                                        <p:tav tm="0">
                                          <p:val>
                                            <p:strVal val="1+#ppt_h/2"/>
                                          </p:val>
                                        </p:tav>
                                        <p:tav tm="100000">
                                          <p:val>
                                            <p:strVal val="#ppt_y"/>
                                          </p:val>
                                        </p:tav>
                                      </p:tavLst>
                                    </p:anim>
                                  </p:childTnLst>
                                </p:cTn>
                              </p:par>
                            </p:childTnLst>
                          </p:cTn>
                        </p:par>
                        <p:par>
                          <p:cTn id="29" fill="hold">
                            <p:stCondLst>
                              <p:cond delay="10000"/>
                            </p:stCondLst>
                            <p:childTnLst>
                              <p:par>
                                <p:cTn id="30" presetID="7" presetClass="entr" presetSubtype="4" fill="hold" nodeType="afterEffect">
                                  <p:stCondLst>
                                    <p:cond delay="0"/>
                                  </p:stCondLst>
                                  <p:childTnLst>
                                    <p:set>
                                      <p:cBhvr>
                                        <p:cTn id="31" dur="1" fill="hold">
                                          <p:stCondLst>
                                            <p:cond delay="0"/>
                                          </p:stCondLst>
                                        </p:cTn>
                                        <p:tgtEl>
                                          <p:spTgt spid="21507">
                                            <p:txEl>
                                              <p:pRg st="5" end="5"/>
                                            </p:txEl>
                                          </p:spTgt>
                                        </p:tgtEl>
                                        <p:attrNameLst>
                                          <p:attrName>style.visibility</p:attrName>
                                        </p:attrNameLst>
                                      </p:cBhvr>
                                      <p:to>
                                        <p:strVal val="visible"/>
                                      </p:to>
                                    </p:set>
                                    <p:anim calcmode="lin" valueType="num">
                                      <p:cBhvr additive="base">
                                        <p:cTn id="32" dur="2000" fill="hold"/>
                                        <p:tgtEl>
                                          <p:spTgt spid="21507">
                                            <p:txEl>
                                              <p:pRg st="5" end="5"/>
                                            </p:txEl>
                                          </p:spTgt>
                                        </p:tgtEl>
                                        <p:attrNameLst>
                                          <p:attrName>ppt_x</p:attrName>
                                        </p:attrNameLst>
                                      </p:cBhvr>
                                      <p:tavLst>
                                        <p:tav tm="0">
                                          <p:val>
                                            <p:strVal val="#ppt_x"/>
                                          </p:val>
                                        </p:tav>
                                        <p:tav tm="100000">
                                          <p:val>
                                            <p:strVal val="#ppt_x"/>
                                          </p:val>
                                        </p:tav>
                                      </p:tavLst>
                                    </p:anim>
                                    <p:anim calcmode="lin" valueType="num">
                                      <p:cBhvr additive="base">
                                        <p:cTn id="33" dur="2000" fill="hold"/>
                                        <p:tgtEl>
                                          <p:spTgt spid="21507">
                                            <p:txEl>
                                              <p:pRg st="5" end="5"/>
                                            </p:txEl>
                                          </p:spTgt>
                                        </p:tgtEl>
                                        <p:attrNameLst>
                                          <p:attrName>ppt_y</p:attrName>
                                        </p:attrNameLst>
                                      </p:cBhvr>
                                      <p:tavLst>
                                        <p:tav tm="0">
                                          <p:val>
                                            <p:strVal val="1+#ppt_h/2"/>
                                          </p:val>
                                        </p:tav>
                                        <p:tav tm="100000">
                                          <p:val>
                                            <p:strVal val="#ppt_y"/>
                                          </p:val>
                                        </p:tav>
                                      </p:tavLst>
                                    </p:anim>
                                  </p:childTnLst>
                                </p:cTn>
                              </p:par>
                            </p:childTnLst>
                          </p:cTn>
                        </p:par>
                        <p:par>
                          <p:cTn id="34" fill="hold">
                            <p:stCondLst>
                              <p:cond delay="12000"/>
                            </p:stCondLst>
                            <p:childTnLst>
                              <p:par>
                                <p:cTn id="35" presetID="7" presetClass="entr" presetSubtype="4" fill="hold" nodeType="afterEffect">
                                  <p:stCondLst>
                                    <p:cond delay="0"/>
                                  </p:stCondLst>
                                  <p:childTnLst>
                                    <p:set>
                                      <p:cBhvr>
                                        <p:cTn id="36" dur="1" fill="hold">
                                          <p:stCondLst>
                                            <p:cond delay="0"/>
                                          </p:stCondLst>
                                        </p:cTn>
                                        <p:tgtEl>
                                          <p:spTgt spid="21507">
                                            <p:txEl>
                                              <p:pRg st="6" end="6"/>
                                            </p:txEl>
                                          </p:spTgt>
                                        </p:tgtEl>
                                        <p:attrNameLst>
                                          <p:attrName>style.visibility</p:attrName>
                                        </p:attrNameLst>
                                      </p:cBhvr>
                                      <p:to>
                                        <p:strVal val="visible"/>
                                      </p:to>
                                    </p:set>
                                    <p:anim calcmode="lin" valueType="num">
                                      <p:cBhvr additive="base">
                                        <p:cTn id="37" dur="2000" fill="hold"/>
                                        <p:tgtEl>
                                          <p:spTgt spid="21507">
                                            <p:txEl>
                                              <p:pRg st="6" end="6"/>
                                            </p:txEl>
                                          </p:spTgt>
                                        </p:tgtEl>
                                        <p:attrNameLst>
                                          <p:attrName>ppt_x</p:attrName>
                                        </p:attrNameLst>
                                      </p:cBhvr>
                                      <p:tavLst>
                                        <p:tav tm="0">
                                          <p:val>
                                            <p:strVal val="#ppt_x"/>
                                          </p:val>
                                        </p:tav>
                                        <p:tav tm="100000">
                                          <p:val>
                                            <p:strVal val="#ppt_x"/>
                                          </p:val>
                                        </p:tav>
                                      </p:tavLst>
                                    </p:anim>
                                    <p:anim calcmode="lin" valueType="num">
                                      <p:cBhvr additive="base">
                                        <p:cTn id="38" dur="2000" fill="hold"/>
                                        <p:tgtEl>
                                          <p:spTgt spid="2150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87"/>
          <p:cNvSpPr>
            <a:spLocks noChangeArrowheads="1"/>
          </p:cNvSpPr>
          <p:nvPr/>
        </p:nvSpPr>
        <p:spPr bwMode="auto">
          <a:xfrm>
            <a:off x="228600" y="228600"/>
            <a:ext cx="8686800" cy="6324600"/>
          </a:xfrm>
          <a:prstGeom prst="rect">
            <a:avLst/>
          </a:prstGeom>
          <a:noFill/>
          <a:ln w="9525">
            <a:solidFill>
              <a:srgbClr val="FFFF00"/>
            </a:solidFill>
            <a:miter lim="800000"/>
            <a:headEnd/>
            <a:tailEnd/>
          </a:ln>
        </p:spPr>
        <p:txBody>
          <a:bodyPr wrap="none" anchor="ctr"/>
          <a:lstStyle/>
          <a:p>
            <a:endParaRPr lang="en-PH"/>
          </a:p>
        </p:txBody>
      </p:sp>
      <p:sp>
        <p:nvSpPr>
          <p:cNvPr id="40964" name="WordArt 4" descr="cloud6"/>
          <p:cNvSpPr>
            <a:spLocks noChangeArrowheads="1" noChangeShapeType="1" noTextEdit="1"/>
          </p:cNvSpPr>
          <p:nvPr/>
        </p:nvSpPr>
        <p:spPr bwMode="auto">
          <a:xfrm>
            <a:off x="1447800" y="1219200"/>
            <a:ext cx="6324600" cy="3505200"/>
          </a:xfrm>
          <a:prstGeom prst="rect">
            <a:avLst/>
          </a:prstGeom>
        </p:spPr>
        <p:txBody>
          <a:bodyPr wrap="none" fromWordArt="1">
            <a:prstTxWarp prst="textDeflateTop">
              <a:avLst>
                <a:gd name="adj" fmla="val 46875"/>
              </a:avLst>
            </a:prstTxWarp>
            <a:scene3d>
              <a:camera prst="legacyPerspectiveBottom"/>
              <a:lightRig rig="legacyFlat3" dir="t"/>
            </a:scene3d>
            <a:sp3d extrusionH="887400" prstMaterial="legacyMatte">
              <a:extrusionClr>
                <a:schemeClr val="bg1"/>
              </a:extrusionClr>
            </a:sp3d>
          </a:bodyPr>
          <a:lstStyle/>
          <a:p>
            <a:pPr algn="ctr"/>
            <a:r>
              <a:rPr lang="en-PH" sz="3600" kern="10" dirty="0">
                <a:ln w="9525">
                  <a:round/>
                  <a:headEnd/>
                  <a:tailEnd/>
                </a:ln>
                <a:blipFill dpi="0" rotWithShape="1">
                  <a:blip r:embed="rId2"/>
                  <a:srcRect/>
                  <a:stretch>
                    <a:fillRect/>
                  </a:stretch>
                </a:blipFill>
                <a:latin typeface="Arial Black"/>
              </a:rPr>
              <a:t>ASSUMPTIONS</a:t>
            </a:r>
          </a:p>
        </p:txBody>
      </p:sp>
      <p:sp>
        <p:nvSpPr>
          <p:cNvPr id="40966" name="Rectangle 6"/>
          <p:cNvSpPr>
            <a:spLocks noChangeArrowheads="1"/>
          </p:cNvSpPr>
          <p:nvPr/>
        </p:nvSpPr>
        <p:spPr bwMode="auto">
          <a:xfrm>
            <a:off x="1219200" y="5029200"/>
            <a:ext cx="6781800" cy="228600"/>
          </a:xfrm>
          <a:prstGeom prst="rect">
            <a:avLst/>
          </a:prstGeom>
          <a:gradFill rotWithShape="1">
            <a:gsLst>
              <a:gs pos="0">
                <a:srgbClr val="FFFFFF"/>
              </a:gs>
              <a:gs pos="100000">
                <a:schemeClr val="accent2"/>
              </a:gs>
            </a:gsLst>
            <a:path path="shape">
              <a:fillToRect l="50000" t="50000" r="50000" b="50000"/>
            </a:path>
          </a:gradFill>
          <a:ln w="9525">
            <a:miter lim="800000"/>
            <a:headEnd/>
            <a:tailEnd/>
          </a:ln>
          <a:scene3d>
            <a:camera prst="legacyPerspectiveBottom"/>
            <a:lightRig rig="legacyFlat3" dir="t"/>
          </a:scene3d>
          <a:sp3d extrusionH="887400" prstMaterial="legacyMatte">
            <a:bevelT w="13500" h="13500" prst="angle"/>
            <a:bevelB w="13500" h="13500" prst="angle"/>
            <a:extrusionClr>
              <a:schemeClr val="bg1"/>
            </a:extrusionClr>
          </a:sp3d>
        </p:spPr>
        <p:txBody>
          <a:bodyPr wrap="none" anchor="ctr">
            <a:flatTx/>
          </a:bodyPr>
          <a:lstStyle/>
          <a:p>
            <a:endParaRPr lang="en-PH"/>
          </a:p>
        </p:txBody>
      </p:sp>
      <p:grpSp>
        <p:nvGrpSpPr>
          <p:cNvPr id="2" name="Group 64"/>
          <p:cNvGrpSpPr>
            <a:grpSpLocks/>
          </p:cNvGrpSpPr>
          <p:nvPr/>
        </p:nvGrpSpPr>
        <p:grpSpPr bwMode="auto">
          <a:xfrm flipH="1">
            <a:off x="9067799" y="6248400"/>
            <a:ext cx="45719" cy="533400"/>
            <a:chOff x="4608" y="3936"/>
            <a:chExt cx="1104" cy="336"/>
          </a:xfrm>
        </p:grpSpPr>
        <p:sp>
          <p:nvSpPr>
            <p:cNvPr id="72710" name="Rectangle 65"/>
            <p:cNvSpPr>
              <a:spLocks noChangeArrowheads="1"/>
            </p:cNvSpPr>
            <p:nvPr/>
          </p:nvSpPr>
          <p:spPr bwMode="auto">
            <a:xfrm>
              <a:off x="4608" y="3936"/>
              <a:ext cx="1104" cy="336"/>
            </a:xfrm>
            <a:prstGeom prst="rect">
              <a:avLst/>
            </a:prstGeom>
            <a:solidFill>
              <a:schemeClr val="tx1"/>
            </a:solidFill>
            <a:ln w="9525">
              <a:solidFill>
                <a:schemeClr val="bg1"/>
              </a:solidFill>
              <a:miter lim="800000"/>
              <a:headEnd/>
              <a:tailEnd/>
            </a:ln>
          </p:spPr>
          <p:txBody>
            <a:bodyPr wrap="none" anchor="ctr"/>
            <a:lstStyle/>
            <a:p>
              <a:endParaRPr lang="en-PH"/>
            </a:p>
          </p:txBody>
        </p:sp>
        <p:grpSp>
          <p:nvGrpSpPr>
            <p:cNvPr id="3" name="Group 66"/>
            <p:cNvGrpSpPr>
              <a:grpSpLocks/>
            </p:cNvGrpSpPr>
            <p:nvPr/>
          </p:nvGrpSpPr>
          <p:grpSpPr bwMode="auto">
            <a:xfrm>
              <a:off x="4621" y="3936"/>
              <a:ext cx="1076" cy="336"/>
              <a:chOff x="384" y="288"/>
              <a:chExt cx="4080" cy="1440"/>
            </a:xfrm>
          </p:grpSpPr>
          <p:grpSp>
            <p:nvGrpSpPr>
              <p:cNvPr id="4" name="Group 67"/>
              <p:cNvGrpSpPr>
                <a:grpSpLocks/>
              </p:cNvGrpSpPr>
              <p:nvPr/>
            </p:nvGrpSpPr>
            <p:grpSpPr bwMode="auto">
              <a:xfrm>
                <a:off x="384" y="288"/>
                <a:ext cx="720" cy="1440"/>
                <a:chOff x="2400" y="1056"/>
                <a:chExt cx="1056" cy="2016"/>
              </a:xfrm>
            </p:grpSpPr>
            <p:grpSp>
              <p:nvGrpSpPr>
                <p:cNvPr id="5" name="Group 68"/>
                <p:cNvGrpSpPr>
                  <a:grpSpLocks/>
                </p:cNvGrpSpPr>
                <p:nvPr/>
              </p:nvGrpSpPr>
              <p:grpSpPr bwMode="auto">
                <a:xfrm rot="3338086">
                  <a:off x="2178" y="2171"/>
                  <a:ext cx="1157" cy="324"/>
                  <a:chOff x="3349" y="1725"/>
                  <a:chExt cx="1835" cy="716"/>
                </a:xfrm>
              </p:grpSpPr>
              <p:sp>
                <p:nvSpPr>
                  <p:cNvPr id="72730" name="Freeform 69"/>
                  <p:cNvSpPr>
                    <a:spLocks/>
                  </p:cNvSpPr>
                  <p:nvPr/>
                </p:nvSpPr>
                <p:spPr bwMode="auto">
                  <a:xfrm>
                    <a:off x="3349" y="1725"/>
                    <a:ext cx="1830" cy="716"/>
                  </a:xfrm>
                  <a:custGeom>
                    <a:avLst/>
                    <a:gdLst>
                      <a:gd name="T0" fmla="*/ 93 w 1830"/>
                      <a:gd name="T1" fmla="*/ 401 h 716"/>
                      <a:gd name="T2" fmla="*/ 383 w 1830"/>
                      <a:gd name="T3" fmla="*/ 589 h 716"/>
                      <a:gd name="T4" fmla="*/ 601 w 1830"/>
                      <a:gd name="T5" fmla="*/ 671 h 716"/>
                      <a:gd name="T6" fmla="*/ 869 w 1830"/>
                      <a:gd name="T7" fmla="*/ 711 h 716"/>
                      <a:gd name="T8" fmla="*/ 1079 w 1830"/>
                      <a:gd name="T9" fmla="*/ 703 h 716"/>
                      <a:gd name="T10" fmla="*/ 1247 w 1830"/>
                      <a:gd name="T11" fmla="*/ 667 h 716"/>
                      <a:gd name="T12" fmla="*/ 1419 w 1830"/>
                      <a:gd name="T13" fmla="*/ 605 h 716"/>
                      <a:gd name="T14" fmla="*/ 1567 w 1830"/>
                      <a:gd name="T15" fmla="*/ 527 h 716"/>
                      <a:gd name="T16" fmla="*/ 1783 w 1830"/>
                      <a:gd name="T17" fmla="*/ 355 h 716"/>
                      <a:gd name="T18" fmla="*/ 1829 w 1830"/>
                      <a:gd name="T19" fmla="*/ 245 h 716"/>
                      <a:gd name="T20" fmla="*/ 1787 w 1830"/>
                      <a:gd name="T21" fmla="*/ 195 h 716"/>
                      <a:gd name="T22" fmla="*/ 1739 w 1830"/>
                      <a:gd name="T23" fmla="*/ 147 h 716"/>
                      <a:gd name="T24" fmla="*/ 1645 w 1830"/>
                      <a:gd name="T25" fmla="*/ 107 h 716"/>
                      <a:gd name="T26" fmla="*/ 1527 w 1830"/>
                      <a:gd name="T27" fmla="*/ 71 h 716"/>
                      <a:gd name="T28" fmla="*/ 1327 w 1830"/>
                      <a:gd name="T29" fmla="*/ 31 h 716"/>
                      <a:gd name="T30" fmla="*/ 1019 w 1830"/>
                      <a:gd name="T31" fmla="*/ 3 h 716"/>
                      <a:gd name="T32" fmla="*/ 651 w 1830"/>
                      <a:gd name="T33" fmla="*/ 15 h 716"/>
                      <a:gd name="T34" fmla="*/ 371 w 1830"/>
                      <a:gd name="T35" fmla="*/ 59 h 716"/>
                      <a:gd name="T36" fmla="*/ 131 w 1830"/>
                      <a:gd name="T37" fmla="*/ 141 h 716"/>
                      <a:gd name="T38" fmla="*/ 67 w 1830"/>
                      <a:gd name="T39" fmla="*/ 179 h 716"/>
                      <a:gd name="T40" fmla="*/ 29 w 1830"/>
                      <a:gd name="T41" fmla="*/ 215 h 716"/>
                      <a:gd name="T42" fmla="*/ 11 w 1830"/>
                      <a:gd name="T43" fmla="*/ 289 h 716"/>
                      <a:gd name="T44" fmla="*/ 93 w 1830"/>
                      <a:gd name="T45" fmla="*/ 401 h 71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830"/>
                      <a:gd name="T70" fmla="*/ 0 h 716"/>
                      <a:gd name="T71" fmla="*/ 1830 w 1830"/>
                      <a:gd name="T72" fmla="*/ 716 h 71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830" h="716">
                        <a:moveTo>
                          <a:pt x="93" y="401"/>
                        </a:moveTo>
                        <a:cubicBezTo>
                          <a:pt x="155" y="451"/>
                          <a:pt x="298" y="544"/>
                          <a:pt x="383" y="589"/>
                        </a:cubicBezTo>
                        <a:cubicBezTo>
                          <a:pt x="468" y="634"/>
                          <a:pt x="520" y="651"/>
                          <a:pt x="601" y="671"/>
                        </a:cubicBezTo>
                        <a:cubicBezTo>
                          <a:pt x="682" y="691"/>
                          <a:pt x="789" y="706"/>
                          <a:pt x="869" y="711"/>
                        </a:cubicBezTo>
                        <a:cubicBezTo>
                          <a:pt x="949" y="716"/>
                          <a:pt x="1016" y="710"/>
                          <a:pt x="1079" y="703"/>
                        </a:cubicBezTo>
                        <a:cubicBezTo>
                          <a:pt x="1142" y="696"/>
                          <a:pt x="1190" y="683"/>
                          <a:pt x="1247" y="667"/>
                        </a:cubicBezTo>
                        <a:cubicBezTo>
                          <a:pt x="1304" y="651"/>
                          <a:pt x="1366" y="628"/>
                          <a:pt x="1419" y="605"/>
                        </a:cubicBezTo>
                        <a:cubicBezTo>
                          <a:pt x="1472" y="582"/>
                          <a:pt x="1506" y="569"/>
                          <a:pt x="1567" y="527"/>
                        </a:cubicBezTo>
                        <a:cubicBezTo>
                          <a:pt x="1628" y="485"/>
                          <a:pt x="1739" y="402"/>
                          <a:pt x="1783" y="355"/>
                        </a:cubicBezTo>
                        <a:cubicBezTo>
                          <a:pt x="1827" y="308"/>
                          <a:pt x="1828" y="272"/>
                          <a:pt x="1829" y="245"/>
                        </a:cubicBezTo>
                        <a:cubicBezTo>
                          <a:pt x="1830" y="218"/>
                          <a:pt x="1802" y="211"/>
                          <a:pt x="1787" y="195"/>
                        </a:cubicBezTo>
                        <a:cubicBezTo>
                          <a:pt x="1772" y="179"/>
                          <a:pt x="1763" y="162"/>
                          <a:pt x="1739" y="147"/>
                        </a:cubicBezTo>
                        <a:cubicBezTo>
                          <a:pt x="1715" y="132"/>
                          <a:pt x="1680" y="120"/>
                          <a:pt x="1645" y="107"/>
                        </a:cubicBezTo>
                        <a:cubicBezTo>
                          <a:pt x="1610" y="94"/>
                          <a:pt x="1580" y="84"/>
                          <a:pt x="1527" y="71"/>
                        </a:cubicBezTo>
                        <a:cubicBezTo>
                          <a:pt x="1474" y="58"/>
                          <a:pt x="1412" y="42"/>
                          <a:pt x="1327" y="31"/>
                        </a:cubicBezTo>
                        <a:cubicBezTo>
                          <a:pt x="1242" y="20"/>
                          <a:pt x="1132" y="6"/>
                          <a:pt x="1019" y="3"/>
                        </a:cubicBezTo>
                        <a:cubicBezTo>
                          <a:pt x="906" y="0"/>
                          <a:pt x="759" y="6"/>
                          <a:pt x="651" y="15"/>
                        </a:cubicBezTo>
                        <a:cubicBezTo>
                          <a:pt x="543" y="24"/>
                          <a:pt x="458" y="38"/>
                          <a:pt x="371" y="59"/>
                        </a:cubicBezTo>
                        <a:cubicBezTo>
                          <a:pt x="284" y="80"/>
                          <a:pt x="182" y="121"/>
                          <a:pt x="131" y="141"/>
                        </a:cubicBezTo>
                        <a:cubicBezTo>
                          <a:pt x="80" y="161"/>
                          <a:pt x="84" y="167"/>
                          <a:pt x="67" y="179"/>
                        </a:cubicBezTo>
                        <a:cubicBezTo>
                          <a:pt x="50" y="191"/>
                          <a:pt x="38" y="197"/>
                          <a:pt x="29" y="215"/>
                        </a:cubicBezTo>
                        <a:cubicBezTo>
                          <a:pt x="20" y="233"/>
                          <a:pt x="0" y="258"/>
                          <a:pt x="11" y="289"/>
                        </a:cubicBezTo>
                        <a:cubicBezTo>
                          <a:pt x="22" y="320"/>
                          <a:pt x="31" y="351"/>
                          <a:pt x="93" y="401"/>
                        </a:cubicBezTo>
                        <a:close/>
                      </a:path>
                    </a:pathLst>
                  </a:custGeom>
                  <a:solidFill>
                    <a:srgbClr val="FFCC00"/>
                  </a:solidFill>
                  <a:ln w="9525">
                    <a:solidFill>
                      <a:schemeClr val="tx1"/>
                    </a:solidFill>
                    <a:round/>
                    <a:headEnd/>
                    <a:tailEnd/>
                  </a:ln>
                </p:spPr>
                <p:txBody>
                  <a:bodyPr/>
                  <a:lstStyle/>
                  <a:p>
                    <a:endParaRPr lang="en-PH"/>
                  </a:p>
                </p:txBody>
              </p:sp>
              <p:sp>
                <p:nvSpPr>
                  <p:cNvPr id="72731" name="Oval 70"/>
                  <p:cNvSpPr>
                    <a:spLocks noChangeArrowheads="1"/>
                  </p:cNvSpPr>
                  <p:nvPr/>
                </p:nvSpPr>
                <p:spPr bwMode="auto">
                  <a:xfrm>
                    <a:off x="3360" y="1728"/>
                    <a:ext cx="1824" cy="528"/>
                  </a:xfrm>
                  <a:prstGeom prst="ellipse">
                    <a:avLst/>
                  </a:prstGeom>
                  <a:solidFill>
                    <a:srgbClr val="FFCC00"/>
                  </a:solidFill>
                  <a:ln w="9525">
                    <a:solidFill>
                      <a:schemeClr val="tx1"/>
                    </a:solidFill>
                    <a:round/>
                    <a:headEnd/>
                    <a:tailEnd/>
                  </a:ln>
                </p:spPr>
                <p:txBody>
                  <a:bodyPr wrap="none" anchor="ctr"/>
                  <a:lstStyle/>
                  <a:p>
                    <a:endParaRPr lang="en-PH"/>
                  </a:p>
                </p:txBody>
              </p:sp>
            </p:grpSp>
            <p:sp>
              <p:nvSpPr>
                <p:cNvPr id="72721" name="Freeform 71"/>
                <p:cNvSpPr>
                  <a:spLocks/>
                </p:cNvSpPr>
                <p:nvPr/>
              </p:nvSpPr>
              <p:spPr bwMode="auto">
                <a:xfrm>
                  <a:off x="2400" y="1056"/>
                  <a:ext cx="1043" cy="1552"/>
                </a:xfrm>
                <a:custGeom>
                  <a:avLst/>
                  <a:gdLst>
                    <a:gd name="T0" fmla="*/ 23 w 1543"/>
                    <a:gd name="T1" fmla="*/ 821 h 1914"/>
                    <a:gd name="T2" fmla="*/ 42 w 1543"/>
                    <a:gd name="T3" fmla="*/ 659 h 1914"/>
                    <a:gd name="T4" fmla="*/ 271 w 1543"/>
                    <a:gd name="T5" fmla="*/ 193 h 1914"/>
                    <a:gd name="T6" fmla="*/ 308 w 1543"/>
                    <a:gd name="T7" fmla="*/ 8 h 1914"/>
                    <a:gd name="T8" fmla="*/ 280 w 1543"/>
                    <a:gd name="T9" fmla="*/ 242 h 1914"/>
                    <a:gd name="T10" fmla="*/ 56 w 1543"/>
                    <a:gd name="T11" fmla="*/ 701 h 1914"/>
                    <a:gd name="T12" fmla="*/ 23 w 1543"/>
                    <a:gd name="T13" fmla="*/ 821 h 1914"/>
                    <a:gd name="T14" fmla="*/ 0 60000 65536"/>
                    <a:gd name="T15" fmla="*/ 0 60000 65536"/>
                    <a:gd name="T16" fmla="*/ 0 60000 65536"/>
                    <a:gd name="T17" fmla="*/ 0 60000 65536"/>
                    <a:gd name="T18" fmla="*/ 0 60000 65536"/>
                    <a:gd name="T19" fmla="*/ 0 60000 65536"/>
                    <a:gd name="T20" fmla="*/ 0 60000 65536"/>
                    <a:gd name="T21" fmla="*/ 0 w 1543"/>
                    <a:gd name="T22" fmla="*/ 0 h 1914"/>
                    <a:gd name="T23" fmla="*/ 1543 w 1543"/>
                    <a:gd name="T24" fmla="*/ 1914 h 19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43" h="1914">
                      <a:moveTo>
                        <a:pt x="110" y="1898"/>
                      </a:moveTo>
                      <a:cubicBezTo>
                        <a:pt x="98" y="1882"/>
                        <a:pt x="0" y="1768"/>
                        <a:pt x="198" y="1526"/>
                      </a:cubicBezTo>
                      <a:cubicBezTo>
                        <a:pt x="396" y="1284"/>
                        <a:pt x="1084" y="696"/>
                        <a:pt x="1297" y="445"/>
                      </a:cubicBezTo>
                      <a:cubicBezTo>
                        <a:pt x="1510" y="194"/>
                        <a:pt x="1466" y="0"/>
                        <a:pt x="1474" y="19"/>
                      </a:cubicBezTo>
                      <a:cubicBezTo>
                        <a:pt x="1482" y="38"/>
                        <a:pt x="1543" y="293"/>
                        <a:pt x="1342" y="560"/>
                      </a:cubicBezTo>
                      <a:cubicBezTo>
                        <a:pt x="1141" y="827"/>
                        <a:pt x="474" y="1400"/>
                        <a:pt x="269" y="1623"/>
                      </a:cubicBezTo>
                      <a:cubicBezTo>
                        <a:pt x="64" y="1846"/>
                        <a:pt x="122" y="1914"/>
                        <a:pt x="110" y="1898"/>
                      </a:cubicBezTo>
                      <a:close/>
                    </a:path>
                  </a:pathLst>
                </a:custGeom>
                <a:solidFill>
                  <a:srgbClr val="FFCC00"/>
                </a:solidFill>
                <a:ln w="9525">
                  <a:solidFill>
                    <a:schemeClr val="tx1"/>
                  </a:solidFill>
                  <a:round/>
                  <a:headEnd/>
                  <a:tailEnd/>
                </a:ln>
              </p:spPr>
              <p:txBody>
                <a:bodyPr/>
                <a:lstStyle/>
                <a:p>
                  <a:endParaRPr lang="en-PH"/>
                </a:p>
              </p:txBody>
            </p:sp>
            <p:sp>
              <p:nvSpPr>
                <p:cNvPr id="72722" name="Freeform 72"/>
                <p:cNvSpPr>
                  <a:spLocks/>
                </p:cNvSpPr>
                <p:nvPr/>
              </p:nvSpPr>
              <p:spPr bwMode="auto">
                <a:xfrm>
                  <a:off x="2453" y="1404"/>
                  <a:ext cx="985" cy="1442"/>
                </a:xfrm>
                <a:custGeom>
                  <a:avLst/>
                  <a:gdLst>
                    <a:gd name="T0" fmla="*/ 29 w 1457"/>
                    <a:gd name="T1" fmla="*/ 768 h 1779"/>
                    <a:gd name="T2" fmla="*/ 38 w 1457"/>
                    <a:gd name="T3" fmla="*/ 581 h 1779"/>
                    <a:gd name="T4" fmla="*/ 256 w 1457"/>
                    <a:gd name="T5" fmla="*/ 134 h 1779"/>
                    <a:gd name="T6" fmla="*/ 291 w 1457"/>
                    <a:gd name="T7" fmla="*/ 8 h 1779"/>
                    <a:gd name="T8" fmla="*/ 264 w 1457"/>
                    <a:gd name="T9" fmla="*/ 180 h 1779"/>
                    <a:gd name="T10" fmla="*/ 49 w 1457"/>
                    <a:gd name="T11" fmla="*/ 645 h 1779"/>
                    <a:gd name="T12" fmla="*/ 29 w 1457"/>
                    <a:gd name="T13" fmla="*/ 768 h 1779"/>
                    <a:gd name="T14" fmla="*/ 0 60000 65536"/>
                    <a:gd name="T15" fmla="*/ 0 60000 65536"/>
                    <a:gd name="T16" fmla="*/ 0 60000 65536"/>
                    <a:gd name="T17" fmla="*/ 0 60000 65536"/>
                    <a:gd name="T18" fmla="*/ 0 60000 65536"/>
                    <a:gd name="T19" fmla="*/ 0 60000 65536"/>
                    <a:gd name="T20" fmla="*/ 0 60000 65536"/>
                    <a:gd name="T21" fmla="*/ 0 w 1457"/>
                    <a:gd name="T22" fmla="*/ 0 h 1779"/>
                    <a:gd name="T23" fmla="*/ 1457 w 1457"/>
                    <a:gd name="T24" fmla="*/ 1779 h 177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57" h="1779">
                      <a:moveTo>
                        <a:pt x="138" y="1779"/>
                      </a:moveTo>
                      <a:cubicBezTo>
                        <a:pt x="131" y="1755"/>
                        <a:pt x="0" y="1592"/>
                        <a:pt x="182" y="1347"/>
                      </a:cubicBezTo>
                      <a:cubicBezTo>
                        <a:pt x="364" y="1102"/>
                        <a:pt x="1026" y="532"/>
                        <a:pt x="1228" y="310"/>
                      </a:cubicBezTo>
                      <a:cubicBezTo>
                        <a:pt x="1430" y="88"/>
                        <a:pt x="1390" y="0"/>
                        <a:pt x="1396" y="18"/>
                      </a:cubicBezTo>
                      <a:cubicBezTo>
                        <a:pt x="1402" y="36"/>
                        <a:pt x="1457" y="171"/>
                        <a:pt x="1264" y="417"/>
                      </a:cubicBezTo>
                      <a:cubicBezTo>
                        <a:pt x="1071" y="663"/>
                        <a:pt x="424" y="1268"/>
                        <a:pt x="236" y="1495"/>
                      </a:cubicBezTo>
                      <a:cubicBezTo>
                        <a:pt x="48" y="1722"/>
                        <a:pt x="158" y="1720"/>
                        <a:pt x="138" y="1779"/>
                      </a:cubicBezTo>
                      <a:close/>
                    </a:path>
                  </a:pathLst>
                </a:custGeom>
                <a:solidFill>
                  <a:srgbClr val="FFCC00"/>
                </a:solidFill>
                <a:ln w="9525">
                  <a:solidFill>
                    <a:schemeClr val="tx1"/>
                  </a:solidFill>
                  <a:round/>
                  <a:headEnd/>
                  <a:tailEnd/>
                </a:ln>
              </p:spPr>
              <p:txBody>
                <a:bodyPr/>
                <a:lstStyle/>
                <a:p>
                  <a:endParaRPr lang="en-PH"/>
                </a:p>
              </p:txBody>
            </p:sp>
            <p:sp>
              <p:nvSpPr>
                <p:cNvPr id="72723" name="Freeform 73"/>
                <p:cNvSpPr>
                  <a:spLocks/>
                </p:cNvSpPr>
                <p:nvPr/>
              </p:nvSpPr>
              <p:spPr bwMode="auto">
                <a:xfrm>
                  <a:off x="2527" y="1672"/>
                  <a:ext cx="929" cy="1400"/>
                </a:xfrm>
                <a:custGeom>
                  <a:avLst/>
                  <a:gdLst>
                    <a:gd name="T0" fmla="*/ 39 w 1376"/>
                    <a:gd name="T1" fmla="*/ 746 h 1727"/>
                    <a:gd name="T2" fmla="*/ 34 w 1376"/>
                    <a:gd name="T3" fmla="*/ 559 h 1727"/>
                    <a:gd name="T4" fmla="*/ 242 w 1376"/>
                    <a:gd name="T5" fmla="*/ 118 h 1727"/>
                    <a:gd name="T6" fmla="*/ 271 w 1376"/>
                    <a:gd name="T7" fmla="*/ 9 h 1727"/>
                    <a:gd name="T8" fmla="*/ 249 w 1376"/>
                    <a:gd name="T9" fmla="*/ 172 h 1727"/>
                    <a:gd name="T10" fmla="*/ 50 w 1376"/>
                    <a:gd name="T11" fmla="*/ 616 h 1727"/>
                    <a:gd name="T12" fmla="*/ 39 w 1376"/>
                    <a:gd name="T13" fmla="*/ 746 h 1727"/>
                    <a:gd name="T14" fmla="*/ 0 60000 65536"/>
                    <a:gd name="T15" fmla="*/ 0 60000 65536"/>
                    <a:gd name="T16" fmla="*/ 0 60000 65536"/>
                    <a:gd name="T17" fmla="*/ 0 60000 65536"/>
                    <a:gd name="T18" fmla="*/ 0 60000 65536"/>
                    <a:gd name="T19" fmla="*/ 0 60000 65536"/>
                    <a:gd name="T20" fmla="*/ 0 60000 65536"/>
                    <a:gd name="T21" fmla="*/ 0 w 1376"/>
                    <a:gd name="T22" fmla="*/ 0 h 1727"/>
                    <a:gd name="T23" fmla="*/ 1376 w 1376"/>
                    <a:gd name="T24" fmla="*/ 1727 h 17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76" h="1727">
                      <a:moveTo>
                        <a:pt x="189" y="1727"/>
                      </a:moveTo>
                      <a:cubicBezTo>
                        <a:pt x="176" y="1705"/>
                        <a:pt x="0" y="1535"/>
                        <a:pt x="162" y="1293"/>
                      </a:cubicBezTo>
                      <a:cubicBezTo>
                        <a:pt x="324" y="1051"/>
                        <a:pt x="973" y="486"/>
                        <a:pt x="1163" y="274"/>
                      </a:cubicBezTo>
                      <a:cubicBezTo>
                        <a:pt x="1353" y="62"/>
                        <a:pt x="1299" y="0"/>
                        <a:pt x="1305" y="21"/>
                      </a:cubicBezTo>
                      <a:cubicBezTo>
                        <a:pt x="1311" y="42"/>
                        <a:pt x="1376" y="164"/>
                        <a:pt x="1199" y="398"/>
                      </a:cubicBezTo>
                      <a:cubicBezTo>
                        <a:pt x="1022" y="632"/>
                        <a:pt x="410" y="1204"/>
                        <a:pt x="242" y="1426"/>
                      </a:cubicBezTo>
                      <a:cubicBezTo>
                        <a:pt x="74" y="1648"/>
                        <a:pt x="200" y="1664"/>
                        <a:pt x="189" y="1727"/>
                      </a:cubicBezTo>
                      <a:close/>
                    </a:path>
                  </a:pathLst>
                </a:custGeom>
                <a:solidFill>
                  <a:srgbClr val="FFCC00"/>
                </a:solidFill>
                <a:ln w="9525">
                  <a:solidFill>
                    <a:schemeClr val="tx1"/>
                  </a:solidFill>
                  <a:round/>
                  <a:headEnd/>
                  <a:tailEnd/>
                </a:ln>
              </p:spPr>
              <p:txBody>
                <a:bodyPr/>
                <a:lstStyle/>
                <a:p>
                  <a:endParaRPr lang="en-PH"/>
                </a:p>
              </p:txBody>
            </p:sp>
            <p:sp>
              <p:nvSpPr>
                <p:cNvPr id="72724" name="Freeform 74"/>
                <p:cNvSpPr>
                  <a:spLocks/>
                </p:cNvSpPr>
                <p:nvPr/>
              </p:nvSpPr>
              <p:spPr bwMode="auto">
                <a:xfrm>
                  <a:off x="2528" y="2049"/>
                  <a:ext cx="264" cy="315"/>
                </a:xfrm>
                <a:custGeom>
                  <a:avLst/>
                  <a:gdLst>
                    <a:gd name="T0" fmla="*/ 0 w 336"/>
                    <a:gd name="T1" fmla="*/ 91 h 428"/>
                    <a:gd name="T2" fmla="*/ 29 w 336"/>
                    <a:gd name="T3" fmla="*/ 126 h 428"/>
                    <a:gd name="T4" fmla="*/ 128 w 336"/>
                    <a:gd name="T5" fmla="*/ 31 h 428"/>
                    <a:gd name="T6" fmla="*/ 97 w 336"/>
                    <a:gd name="T7" fmla="*/ 0 h 428"/>
                    <a:gd name="T8" fmla="*/ 57 w 336"/>
                    <a:gd name="T9" fmla="*/ 40 h 428"/>
                    <a:gd name="T10" fmla="*/ 0 w 336"/>
                    <a:gd name="T11" fmla="*/ 91 h 428"/>
                    <a:gd name="T12" fmla="*/ 0 60000 65536"/>
                    <a:gd name="T13" fmla="*/ 0 60000 65536"/>
                    <a:gd name="T14" fmla="*/ 0 60000 65536"/>
                    <a:gd name="T15" fmla="*/ 0 60000 65536"/>
                    <a:gd name="T16" fmla="*/ 0 60000 65536"/>
                    <a:gd name="T17" fmla="*/ 0 60000 65536"/>
                    <a:gd name="T18" fmla="*/ 0 w 336"/>
                    <a:gd name="T19" fmla="*/ 0 h 428"/>
                    <a:gd name="T20" fmla="*/ 336 w 336"/>
                    <a:gd name="T21" fmla="*/ 428 h 428"/>
                  </a:gdLst>
                  <a:ahLst/>
                  <a:cxnLst>
                    <a:cxn ang="T12">
                      <a:pos x="T0" y="T1"/>
                    </a:cxn>
                    <a:cxn ang="T13">
                      <a:pos x="T2" y="T3"/>
                    </a:cxn>
                    <a:cxn ang="T14">
                      <a:pos x="T4" y="T5"/>
                    </a:cxn>
                    <a:cxn ang="T15">
                      <a:pos x="T6" y="T7"/>
                    </a:cxn>
                    <a:cxn ang="T16">
                      <a:pos x="T8" y="T9"/>
                    </a:cxn>
                    <a:cxn ang="T17">
                      <a:pos x="T10" y="T11"/>
                    </a:cxn>
                  </a:cxnLst>
                  <a:rect l="T18" t="T19" r="T20" b="T21"/>
                  <a:pathLst>
                    <a:path w="336" h="428">
                      <a:moveTo>
                        <a:pt x="0" y="312"/>
                      </a:moveTo>
                      <a:lnTo>
                        <a:pt x="76" y="428"/>
                      </a:lnTo>
                      <a:lnTo>
                        <a:pt x="336" y="104"/>
                      </a:lnTo>
                      <a:lnTo>
                        <a:pt x="252" y="0"/>
                      </a:lnTo>
                      <a:lnTo>
                        <a:pt x="151" y="136"/>
                      </a:lnTo>
                      <a:lnTo>
                        <a:pt x="0" y="312"/>
                      </a:lnTo>
                      <a:close/>
                    </a:path>
                  </a:pathLst>
                </a:custGeom>
                <a:solidFill>
                  <a:schemeClr val="tx1"/>
                </a:solidFill>
                <a:ln w="9525">
                  <a:solidFill>
                    <a:schemeClr val="tx1"/>
                  </a:solidFill>
                  <a:round/>
                  <a:headEnd/>
                  <a:tailEnd/>
                </a:ln>
              </p:spPr>
              <p:txBody>
                <a:bodyPr/>
                <a:lstStyle/>
                <a:p>
                  <a:endParaRPr lang="en-PH"/>
                </a:p>
              </p:txBody>
            </p:sp>
            <p:sp>
              <p:nvSpPr>
                <p:cNvPr id="72725" name="Freeform 75"/>
                <p:cNvSpPr>
                  <a:spLocks/>
                </p:cNvSpPr>
                <p:nvPr/>
              </p:nvSpPr>
              <p:spPr bwMode="auto">
                <a:xfrm>
                  <a:off x="2624" y="2173"/>
                  <a:ext cx="278" cy="333"/>
                </a:xfrm>
                <a:custGeom>
                  <a:avLst/>
                  <a:gdLst>
                    <a:gd name="T0" fmla="*/ 0 w 356"/>
                    <a:gd name="T1" fmla="*/ 100 h 452"/>
                    <a:gd name="T2" fmla="*/ 33 w 356"/>
                    <a:gd name="T3" fmla="*/ 133 h 452"/>
                    <a:gd name="T4" fmla="*/ 132 w 356"/>
                    <a:gd name="T5" fmla="*/ 32 h 452"/>
                    <a:gd name="T6" fmla="*/ 99 w 356"/>
                    <a:gd name="T7" fmla="*/ 0 h 452"/>
                    <a:gd name="T8" fmla="*/ 47 w 356"/>
                    <a:gd name="T9" fmla="*/ 52 h 452"/>
                    <a:gd name="T10" fmla="*/ 0 w 356"/>
                    <a:gd name="T11" fmla="*/ 100 h 452"/>
                    <a:gd name="T12" fmla="*/ 0 60000 65536"/>
                    <a:gd name="T13" fmla="*/ 0 60000 65536"/>
                    <a:gd name="T14" fmla="*/ 0 60000 65536"/>
                    <a:gd name="T15" fmla="*/ 0 60000 65536"/>
                    <a:gd name="T16" fmla="*/ 0 60000 65536"/>
                    <a:gd name="T17" fmla="*/ 0 60000 65536"/>
                    <a:gd name="T18" fmla="*/ 0 w 356"/>
                    <a:gd name="T19" fmla="*/ 0 h 452"/>
                    <a:gd name="T20" fmla="*/ 356 w 356"/>
                    <a:gd name="T21" fmla="*/ 452 h 452"/>
                  </a:gdLst>
                  <a:ahLst/>
                  <a:cxnLst>
                    <a:cxn ang="T12">
                      <a:pos x="T0" y="T1"/>
                    </a:cxn>
                    <a:cxn ang="T13">
                      <a:pos x="T2" y="T3"/>
                    </a:cxn>
                    <a:cxn ang="T14">
                      <a:pos x="T4" y="T5"/>
                    </a:cxn>
                    <a:cxn ang="T15">
                      <a:pos x="T6" y="T7"/>
                    </a:cxn>
                    <a:cxn ang="T16">
                      <a:pos x="T8" y="T9"/>
                    </a:cxn>
                    <a:cxn ang="T17">
                      <a:pos x="T10" y="T11"/>
                    </a:cxn>
                  </a:cxnLst>
                  <a:rect l="T18" t="T19" r="T20" b="T21"/>
                  <a:pathLst>
                    <a:path w="356" h="452">
                      <a:moveTo>
                        <a:pt x="0" y="340"/>
                      </a:moveTo>
                      <a:lnTo>
                        <a:pt x="88" y="452"/>
                      </a:lnTo>
                      <a:lnTo>
                        <a:pt x="356" y="108"/>
                      </a:lnTo>
                      <a:lnTo>
                        <a:pt x="268" y="0"/>
                      </a:lnTo>
                      <a:lnTo>
                        <a:pt x="127" y="175"/>
                      </a:lnTo>
                      <a:lnTo>
                        <a:pt x="0" y="340"/>
                      </a:lnTo>
                      <a:close/>
                    </a:path>
                  </a:pathLst>
                </a:custGeom>
                <a:solidFill>
                  <a:schemeClr val="tx1"/>
                </a:solidFill>
                <a:ln w="9525">
                  <a:solidFill>
                    <a:schemeClr val="tx1"/>
                  </a:solidFill>
                  <a:round/>
                  <a:headEnd/>
                  <a:tailEnd/>
                </a:ln>
              </p:spPr>
              <p:txBody>
                <a:bodyPr/>
                <a:lstStyle/>
                <a:p>
                  <a:endParaRPr lang="en-PH"/>
                </a:p>
              </p:txBody>
            </p:sp>
            <p:sp>
              <p:nvSpPr>
                <p:cNvPr id="72726" name="Freeform 76"/>
                <p:cNvSpPr>
                  <a:spLocks/>
                </p:cNvSpPr>
                <p:nvPr/>
              </p:nvSpPr>
              <p:spPr bwMode="auto">
                <a:xfrm>
                  <a:off x="2746" y="2325"/>
                  <a:ext cx="258" cy="314"/>
                </a:xfrm>
                <a:custGeom>
                  <a:avLst/>
                  <a:gdLst>
                    <a:gd name="T0" fmla="*/ 0 w 328"/>
                    <a:gd name="T1" fmla="*/ 95 h 426"/>
                    <a:gd name="T2" fmla="*/ 42 w 328"/>
                    <a:gd name="T3" fmla="*/ 125 h 426"/>
                    <a:gd name="T4" fmla="*/ 126 w 328"/>
                    <a:gd name="T5" fmla="*/ 38 h 426"/>
                    <a:gd name="T6" fmla="*/ 97 w 328"/>
                    <a:gd name="T7" fmla="*/ 0 h 426"/>
                    <a:gd name="T8" fmla="*/ 0 w 328"/>
                    <a:gd name="T9" fmla="*/ 95 h 426"/>
                    <a:gd name="T10" fmla="*/ 0 60000 65536"/>
                    <a:gd name="T11" fmla="*/ 0 60000 65536"/>
                    <a:gd name="T12" fmla="*/ 0 60000 65536"/>
                    <a:gd name="T13" fmla="*/ 0 60000 65536"/>
                    <a:gd name="T14" fmla="*/ 0 60000 65536"/>
                    <a:gd name="T15" fmla="*/ 0 w 328"/>
                    <a:gd name="T16" fmla="*/ 0 h 426"/>
                    <a:gd name="T17" fmla="*/ 328 w 328"/>
                    <a:gd name="T18" fmla="*/ 426 h 426"/>
                  </a:gdLst>
                  <a:ahLst/>
                  <a:cxnLst>
                    <a:cxn ang="T10">
                      <a:pos x="T0" y="T1"/>
                    </a:cxn>
                    <a:cxn ang="T11">
                      <a:pos x="T2" y="T3"/>
                    </a:cxn>
                    <a:cxn ang="T12">
                      <a:pos x="T4" y="T5"/>
                    </a:cxn>
                    <a:cxn ang="T13">
                      <a:pos x="T6" y="T7"/>
                    </a:cxn>
                    <a:cxn ang="T14">
                      <a:pos x="T8" y="T9"/>
                    </a:cxn>
                  </a:cxnLst>
                  <a:rect l="T15" t="T16" r="T17" b="T18"/>
                  <a:pathLst>
                    <a:path w="328" h="426">
                      <a:moveTo>
                        <a:pt x="0" y="322"/>
                      </a:moveTo>
                      <a:lnTo>
                        <a:pt x="108" y="426"/>
                      </a:lnTo>
                      <a:lnTo>
                        <a:pt x="328" y="130"/>
                      </a:lnTo>
                      <a:lnTo>
                        <a:pt x="253" y="0"/>
                      </a:lnTo>
                      <a:lnTo>
                        <a:pt x="0" y="322"/>
                      </a:lnTo>
                      <a:close/>
                    </a:path>
                  </a:pathLst>
                </a:custGeom>
                <a:solidFill>
                  <a:schemeClr val="tx1"/>
                </a:solidFill>
                <a:ln w="9525">
                  <a:solidFill>
                    <a:schemeClr val="tx1"/>
                  </a:solidFill>
                  <a:round/>
                  <a:headEnd/>
                  <a:tailEnd/>
                </a:ln>
              </p:spPr>
              <p:txBody>
                <a:bodyPr/>
                <a:lstStyle/>
                <a:p>
                  <a:endParaRPr lang="en-PH"/>
                </a:p>
              </p:txBody>
            </p:sp>
            <p:sp>
              <p:nvSpPr>
                <p:cNvPr id="72727" name="Freeform 77"/>
                <p:cNvSpPr>
                  <a:spLocks/>
                </p:cNvSpPr>
                <p:nvPr/>
              </p:nvSpPr>
              <p:spPr bwMode="auto">
                <a:xfrm>
                  <a:off x="2658" y="1973"/>
                  <a:ext cx="374" cy="489"/>
                </a:xfrm>
                <a:custGeom>
                  <a:avLst/>
                  <a:gdLst>
                    <a:gd name="T0" fmla="*/ 0 w 476"/>
                    <a:gd name="T1" fmla="*/ 0 h 664"/>
                    <a:gd name="T2" fmla="*/ 156 w 476"/>
                    <a:gd name="T3" fmla="*/ 43 h 664"/>
                    <a:gd name="T4" fmla="*/ 182 w 476"/>
                    <a:gd name="T5" fmla="*/ 195 h 664"/>
                    <a:gd name="T6" fmla="*/ 0 60000 65536"/>
                    <a:gd name="T7" fmla="*/ 0 60000 65536"/>
                    <a:gd name="T8" fmla="*/ 0 60000 65536"/>
                    <a:gd name="T9" fmla="*/ 0 w 476"/>
                    <a:gd name="T10" fmla="*/ 0 h 664"/>
                    <a:gd name="T11" fmla="*/ 476 w 476"/>
                    <a:gd name="T12" fmla="*/ 664 h 664"/>
                  </a:gdLst>
                  <a:ahLst/>
                  <a:cxnLst>
                    <a:cxn ang="T6">
                      <a:pos x="T0" y="T1"/>
                    </a:cxn>
                    <a:cxn ang="T7">
                      <a:pos x="T2" y="T3"/>
                    </a:cxn>
                    <a:cxn ang="T8">
                      <a:pos x="T4" y="T5"/>
                    </a:cxn>
                  </a:cxnLst>
                  <a:rect l="T9" t="T10" r="T11" b="T12"/>
                  <a:pathLst>
                    <a:path w="476" h="664">
                      <a:moveTo>
                        <a:pt x="0" y="0"/>
                      </a:moveTo>
                      <a:lnTo>
                        <a:pt x="409" y="145"/>
                      </a:lnTo>
                      <a:lnTo>
                        <a:pt x="476" y="664"/>
                      </a:lnTo>
                    </a:path>
                  </a:pathLst>
                </a:custGeom>
                <a:noFill/>
                <a:ln w="9525">
                  <a:solidFill>
                    <a:schemeClr val="tx1"/>
                  </a:solidFill>
                  <a:round/>
                  <a:headEnd/>
                  <a:tailEnd/>
                </a:ln>
              </p:spPr>
              <p:txBody>
                <a:bodyPr/>
                <a:lstStyle/>
                <a:p>
                  <a:endParaRPr lang="en-PH"/>
                </a:p>
              </p:txBody>
            </p:sp>
            <p:sp>
              <p:nvSpPr>
                <p:cNvPr id="72728" name="Freeform 78"/>
                <p:cNvSpPr>
                  <a:spLocks/>
                </p:cNvSpPr>
                <p:nvPr/>
              </p:nvSpPr>
              <p:spPr bwMode="auto">
                <a:xfrm>
                  <a:off x="2856" y="2023"/>
                  <a:ext cx="166" cy="198"/>
                </a:xfrm>
                <a:custGeom>
                  <a:avLst/>
                  <a:gdLst>
                    <a:gd name="T0" fmla="*/ 80 w 212"/>
                    <a:gd name="T1" fmla="*/ 0 h 269"/>
                    <a:gd name="T2" fmla="*/ 0 w 212"/>
                    <a:gd name="T3" fmla="*/ 79 h 269"/>
                    <a:gd name="T4" fmla="*/ 0 60000 65536"/>
                    <a:gd name="T5" fmla="*/ 0 60000 65536"/>
                    <a:gd name="T6" fmla="*/ 0 w 212"/>
                    <a:gd name="T7" fmla="*/ 0 h 269"/>
                    <a:gd name="T8" fmla="*/ 212 w 212"/>
                    <a:gd name="T9" fmla="*/ 269 h 269"/>
                  </a:gdLst>
                  <a:ahLst/>
                  <a:cxnLst>
                    <a:cxn ang="T4">
                      <a:pos x="T0" y="T1"/>
                    </a:cxn>
                    <a:cxn ang="T5">
                      <a:pos x="T2" y="T3"/>
                    </a:cxn>
                  </a:cxnLst>
                  <a:rect l="T6" t="T7" r="T8" b="T9"/>
                  <a:pathLst>
                    <a:path w="212" h="269">
                      <a:moveTo>
                        <a:pt x="212" y="0"/>
                      </a:moveTo>
                      <a:lnTo>
                        <a:pt x="0" y="269"/>
                      </a:lnTo>
                    </a:path>
                  </a:pathLst>
                </a:custGeom>
                <a:noFill/>
                <a:ln w="9525">
                  <a:solidFill>
                    <a:schemeClr val="tx1"/>
                  </a:solidFill>
                  <a:round/>
                  <a:headEnd type="none" w="med" len="med"/>
                  <a:tailEnd type="none" w="med" len="med"/>
                </a:ln>
              </p:spPr>
              <p:txBody>
                <a:bodyPr/>
                <a:lstStyle/>
                <a:p>
                  <a:endParaRPr lang="en-PH"/>
                </a:p>
              </p:txBody>
            </p:sp>
            <p:sp>
              <p:nvSpPr>
                <p:cNvPr id="72729" name="AutoShape 79"/>
                <p:cNvSpPr>
                  <a:spLocks noChangeArrowheads="1"/>
                </p:cNvSpPr>
                <p:nvPr/>
              </p:nvSpPr>
              <p:spPr bwMode="auto">
                <a:xfrm rot="2700000">
                  <a:off x="3032" y="1948"/>
                  <a:ext cx="39" cy="96"/>
                </a:xfrm>
                <a:prstGeom prst="roundRect">
                  <a:avLst>
                    <a:gd name="adj" fmla="val 16667"/>
                  </a:avLst>
                </a:prstGeom>
                <a:solidFill>
                  <a:schemeClr val="tx1"/>
                </a:solidFill>
                <a:ln w="9525">
                  <a:solidFill>
                    <a:schemeClr val="tx1"/>
                  </a:solidFill>
                  <a:round/>
                  <a:headEnd/>
                  <a:tailEnd/>
                </a:ln>
              </p:spPr>
              <p:txBody>
                <a:bodyPr wrap="none" anchor="ctr"/>
                <a:lstStyle/>
                <a:p>
                  <a:endParaRPr lang="en-PH"/>
                </a:p>
              </p:txBody>
            </p:sp>
          </p:grpSp>
          <p:grpSp>
            <p:nvGrpSpPr>
              <p:cNvPr id="6" name="Group 80"/>
              <p:cNvGrpSpPr>
                <a:grpSpLocks/>
              </p:cNvGrpSpPr>
              <p:nvPr/>
            </p:nvGrpSpPr>
            <p:grpSpPr bwMode="auto">
              <a:xfrm>
                <a:off x="1200" y="480"/>
                <a:ext cx="3264" cy="960"/>
                <a:chOff x="288" y="480"/>
                <a:chExt cx="3264" cy="960"/>
              </a:xfrm>
            </p:grpSpPr>
            <p:pic>
              <p:nvPicPr>
                <p:cNvPr id="72714" name="Picture 81" descr="earth-globe_world_070"/>
                <p:cNvPicPr>
                  <a:picLocks noChangeAspect="1" noChangeArrowheads="1" noCrop="1"/>
                </p:cNvPicPr>
                <p:nvPr/>
              </p:nvPicPr>
              <p:blipFill>
                <a:blip r:embed="rId3" cstate="print"/>
                <a:srcRect/>
                <a:stretch>
                  <a:fillRect/>
                </a:stretch>
              </p:blipFill>
              <p:spPr bwMode="auto">
                <a:xfrm>
                  <a:off x="1680" y="480"/>
                  <a:ext cx="528" cy="527"/>
                </a:xfrm>
                <a:prstGeom prst="rect">
                  <a:avLst/>
                </a:prstGeom>
                <a:noFill/>
                <a:ln w="9525">
                  <a:noFill/>
                  <a:miter lim="800000"/>
                  <a:headEnd/>
                  <a:tailEnd/>
                </a:ln>
              </p:spPr>
            </p:pic>
            <p:sp>
              <p:nvSpPr>
                <p:cNvPr id="72715" name="WordArt 82"/>
                <p:cNvSpPr>
                  <a:spLocks noChangeArrowheads="1" noChangeShapeType="1" noTextEdit="1"/>
                </p:cNvSpPr>
                <p:nvPr/>
              </p:nvSpPr>
              <p:spPr bwMode="auto">
                <a:xfrm>
                  <a:off x="288" y="576"/>
                  <a:ext cx="1392" cy="360"/>
                </a:xfrm>
                <a:prstGeom prst="rect">
                  <a:avLst/>
                </a:prstGeom>
              </p:spPr>
              <p:txBody>
                <a:bodyPr wrap="none" fromWordArt="1">
                  <a:prstTxWarp prst="textPlain">
                    <a:avLst>
                      <a:gd name="adj" fmla="val 50000"/>
                    </a:avLst>
                  </a:prstTxWarp>
                </a:bodyPr>
                <a:lstStyle/>
                <a:p>
                  <a:pPr algn="ctr"/>
                  <a:r>
                    <a:rPr lang="en-PH" sz="3600" b="1" i="1" kern="10">
                      <a:ln w="19050">
                        <a:noFill/>
                        <a:round/>
                        <a:headEnd/>
                        <a:tailEnd/>
                      </a:ln>
                      <a:solidFill>
                        <a:srgbClr val="FFCC00"/>
                      </a:solidFill>
                      <a:latin typeface="FrizQuaItcTEE"/>
                    </a:rPr>
                    <a:t>3ABN</a:t>
                  </a:r>
                </a:p>
              </p:txBody>
            </p:sp>
            <p:sp>
              <p:nvSpPr>
                <p:cNvPr id="72716" name="WordArt 83"/>
                <p:cNvSpPr>
                  <a:spLocks noChangeArrowheads="1" noChangeShapeType="1" noTextEdit="1"/>
                </p:cNvSpPr>
                <p:nvPr/>
              </p:nvSpPr>
              <p:spPr bwMode="auto">
                <a:xfrm>
                  <a:off x="2256" y="576"/>
                  <a:ext cx="1296" cy="336"/>
                </a:xfrm>
                <a:prstGeom prst="rect">
                  <a:avLst/>
                </a:prstGeom>
              </p:spPr>
              <p:txBody>
                <a:bodyPr wrap="none" fromWordArt="1">
                  <a:prstTxWarp prst="textPlain">
                    <a:avLst>
                      <a:gd name="adj" fmla="val 50000"/>
                    </a:avLst>
                  </a:prstTxWarp>
                </a:bodyPr>
                <a:lstStyle/>
                <a:p>
                  <a:pPr algn="ctr"/>
                  <a:r>
                    <a:rPr lang="en-PH" sz="3600" b="1" i="1" kern="10">
                      <a:ln w="19050">
                        <a:noFill/>
                        <a:round/>
                        <a:headEnd/>
                        <a:tailEnd/>
                      </a:ln>
                      <a:solidFill>
                        <a:srgbClr val="FFCC00"/>
                      </a:solidFill>
                      <a:latin typeface="FrizQuaItcTEE"/>
                    </a:rPr>
                    <a:t>YMVC</a:t>
                  </a:r>
                </a:p>
              </p:txBody>
            </p:sp>
            <p:sp>
              <p:nvSpPr>
                <p:cNvPr id="72717" name="WordArt 84"/>
                <p:cNvSpPr>
                  <a:spLocks noChangeArrowheads="1" noChangeShapeType="1" noTextEdit="1"/>
                </p:cNvSpPr>
                <p:nvPr/>
              </p:nvSpPr>
              <p:spPr bwMode="auto">
                <a:xfrm>
                  <a:off x="336" y="1008"/>
                  <a:ext cx="3168" cy="144"/>
                </a:xfrm>
                <a:prstGeom prst="rect">
                  <a:avLst/>
                </a:prstGeom>
              </p:spPr>
              <p:txBody>
                <a:bodyPr wrap="none" fromWordArt="1">
                  <a:prstTxWarp prst="textPlain">
                    <a:avLst>
                      <a:gd name="adj" fmla="val 50000"/>
                    </a:avLst>
                  </a:prstTxWarp>
                </a:bodyPr>
                <a:lstStyle/>
                <a:p>
                  <a:pPr algn="ctr"/>
                  <a:r>
                    <a:rPr lang="en-PH" sz="3600" b="1" kern="10">
                      <a:ln w="9525">
                        <a:noFill/>
                        <a:round/>
                        <a:headEnd/>
                        <a:tailEnd/>
                      </a:ln>
                      <a:gradFill rotWithShape="1">
                        <a:gsLst>
                          <a:gs pos="0">
                            <a:srgbClr val="FFCC00"/>
                          </a:gs>
                          <a:gs pos="100000">
                            <a:schemeClr val="bg1"/>
                          </a:gs>
                        </a:gsLst>
                        <a:lin ang="5400000" scaled="1"/>
                      </a:gradFill>
                      <a:latin typeface="Arial"/>
                      <a:cs typeface="Arial"/>
                    </a:rPr>
                    <a:t>Three Angels Broadcasting Network</a:t>
                  </a:r>
                </a:p>
              </p:txBody>
            </p:sp>
            <p:sp>
              <p:nvSpPr>
                <p:cNvPr id="72718" name="Rectangle 85"/>
                <p:cNvSpPr>
                  <a:spLocks noChangeArrowheads="1"/>
                </p:cNvSpPr>
                <p:nvPr/>
              </p:nvSpPr>
              <p:spPr bwMode="auto">
                <a:xfrm>
                  <a:off x="336" y="1200"/>
                  <a:ext cx="3120" cy="240"/>
                </a:xfrm>
                <a:prstGeom prst="rect">
                  <a:avLst/>
                </a:prstGeom>
                <a:gradFill rotWithShape="1">
                  <a:gsLst>
                    <a:gs pos="0">
                      <a:srgbClr val="FFCC00"/>
                    </a:gs>
                    <a:gs pos="100000">
                      <a:schemeClr val="bg1"/>
                    </a:gs>
                  </a:gsLst>
                  <a:lin ang="5400000" scaled="1"/>
                </a:gradFill>
                <a:ln w="9525">
                  <a:solidFill>
                    <a:srgbClr val="FFCC66"/>
                  </a:solidFill>
                  <a:miter lim="800000"/>
                  <a:headEnd/>
                  <a:tailEnd/>
                </a:ln>
              </p:spPr>
              <p:txBody>
                <a:bodyPr wrap="none" anchor="ctr"/>
                <a:lstStyle/>
                <a:p>
                  <a:endParaRPr lang="en-PH"/>
                </a:p>
              </p:txBody>
            </p:sp>
            <p:sp>
              <p:nvSpPr>
                <p:cNvPr id="72719" name="WordArt 86"/>
                <p:cNvSpPr>
                  <a:spLocks noChangeArrowheads="1" noChangeShapeType="1" noTextEdit="1"/>
                </p:cNvSpPr>
                <p:nvPr/>
              </p:nvSpPr>
              <p:spPr bwMode="auto">
                <a:xfrm>
                  <a:off x="384" y="1248"/>
                  <a:ext cx="3024" cy="144"/>
                </a:xfrm>
                <a:prstGeom prst="rect">
                  <a:avLst/>
                </a:prstGeom>
              </p:spPr>
              <p:txBody>
                <a:bodyPr wrap="none" fromWordArt="1">
                  <a:prstTxWarp prst="textPlain">
                    <a:avLst>
                      <a:gd name="adj" fmla="val 50000"/>
                    </a:avLst>
                  </a:prstTxWarp>
                </a:bodyPr>
                <a:lstStyle/>
                <a:p>
                  <a:pPr algn="ctr"/>
                  <a:r>
                    <a:rPr lang="en-PH" sz="3600" b="1" kern="10">
                      <a:ln w="9525">
                        <a:noFill/>
                        <a:round/>
                        <a:headEnd/>
                        <a:tailEnd/>
                      </a:ln>
                      <a:solidFill>
                        <a:srgbClr val="FFCC00"/>
                      </a:solidFill>
                      <a:latin typeface="Arial"/>
                      <a:cs typeface="Arial"/>
                    </a:rPr>
                    <a:t>YOUTH MEDIA VOLUNTERS CLUB</a:t>
                  </a:r>
                </a:p>
              </p:txBody>
            </p:sp>
          </p:grpSp>
        </p:grpSp>
      </p:grpSp>
      <p:pic>
        <p:nvPicPr>
          <p:cNvPr id="4098" name="Picture 2" descr="C:\Users\user\Documents\PPOINT BACKGROUNDS\Clip Arts\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2964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228600" y="234462"/>
            <a:ext cx="6629400" cy="1200329"/>
          </a:xfrm>
          <a:prstGeom prst="rect">
            <a:avLst/>
          </a:prstGeom>
          <a:noFill/>
        </p:spPr>
        <p:txBody>
          <a:bodyPr wrap="square" lIns="91440" tIns="45720" rIns="91440" bIns="45720">
            <a:spAutoFit/>
          </a:bodyPr>
          <a:lstStyle/>
          <a:p>
            <a:pPr algn="ctr"/>
            <a:r>
              <a:rPr lang="en-US" sz="72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ASSUMPTIONS:</a:t>
            </a:r>
            <a:endParaRPr lang="en-US" sz="72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40964"/>
                                        </p:tgtEl>
                                        <p:attrNameLst>
                                          <p:attrName>style.visibility</p:attrName>
                                        </p:attrNameLst>
                                      </p:cBhvr>
                                      <p:to>
                                        <p:strVal val="visible"/>
                                      </p:to>
                                    </p:set>
                                    <p:animEffect transition="in" filter="wedge">
                                      <p:cBhvr>
                                        <p:cTn id="7" dur="2000"/>
                                        <p:tgtEl>
                                          <p:spTgt spid="40964"/>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40966"/>
                                        </p:tgtEl>
                                        <p:attrNameLst>
                                          <p:attrName>style.visibility</p:attrName>
                                        </p:attrNameLst>
                                      </p:cBhvr>
                                      <p:to>
                                        <p:strVal val="visible"/>
                                      </p:to>
                                    </p:set>
                                    <p:animEffect transition="in" filter="wipe(left)">
                                      <p:cBhvr>
                                        <p:cTn id="11" dur="2000"/>
                                        <p:tgtEl>
                                          <p:spTgt spid="409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4" grpId="0" animBg="1"/>
      <p:bldP spid="40966"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54415" y="1012954"/>
            <a:ext cx="4572000" cy="4832092"/>
          </a:xfrm>
          <a:prstGeom prst="rect">
            <a:avLst/>
          </a:prstGeom>
        </p:spPr>
        <p:txBody>
          <a:bodyPr>
            <a:spAutoFit/>
          </a:bodyPr>
          <a:lstStyle/>
          <a:p>
            <a:pPr marL="342900" lvl="0" indent="-342900">
              <a:buFontTx/>
              <a:buAutoNum type="arabicPeriod"/>
              <a:defRPr/>
            </a:pPr>
            <a:r>
              <a:rPr lang="en-US" sz="2800" b="1" dirty="0">
                <a:solidFill>
                  <a:srgbClr val="000099"/>
                </a:solidFill>
                <a:effectLst>
                  <a:outerShdw blurRad="38100" dist="38100" dir="2700000" algn="tl">
                    <a:srgbClr val="C0C0C0"/>
                  </a:outerShdw>
                </a:effectLst>
              </a:rPr>
              <a:t>Bickering within the church is greatly reduced, if not totally eradicated.</a:t>
            </a:r>
          </a:p>
          <a:p>
            <a:pPr marL="342900" lvl="0" indent="-342900">
              <a:buFontTx/>
              <a:buAutoNum type="arabicPeriod"/>
              <a:defRPr/>
            </a:pPr>
            <a:endParaRPr lang="en-US" sz="2800" b="1" dirty="0">
              <a:solidFill>
                <a:srgbClr val="000099"/>
              </a:solidFill>
              <a:effectLst>
                <a:outerShdw blurRad="38100" dist="38100" dir="2700000" algn="tl">
                  <a:srgbClr val="C0C0C0"/>
                </a:outerShdw>
              </a:effectLst>
            </a:endParaRPr>
          </a:p>
          <a:p>
            <a:pPr marL="342900" lvl="0" indent="-342900">
              <a:buFontTx/>
              <a:buAutoNum type="arabicPeriod"/>
              <a:defRPr/>
            </a:pPr>
            <a:r>
              <a:rPr lang="en-US" sz="2800" b="1" dirty="0">
                <a:solidFill>
                  <a:srgbClr val="000099"/>
                </a:solidFill>
                <a:effectLst>
                  <a:outerShdw blurRad="38100" dist="38100" dir="2700000" algn="tl">
                    <a:srgbClr val="C0C0C0"/>
                  </a:outerShdw>
                </a:effectLst>
              </a:rPr>
              <a:t>Financial incapability's are no hindrance to church growth and membership participation in soul-winning.</a:t>
            </a:r>
          </a:p>
          <a:p>
            <a:pPr marL="342900" lvl="0" indent="-342900">
              <a:buFontTx/>
              <a:buAutoNum type="arabicPeriod"/>
              <a:defRPr/>
            </a:pPr>
            <a:endParaRPr lang="en-US" sz="2800" b="1" dirty="0">
              <a:solidFill>
                <a:srgbClr val="000099"/>
              </a:solidFill>
              <a:effectLst>
                <a:outerShdw blurRad="38100" dist="38100" dir="2700000" algn="tl">
                  <a:srgbClr val="C0C0C0"/>
                </a:outerShdw>
              </a:effectLst>
            </a:endParaRPr>
          </a:p>
          <a:p>
            <a:pPr marL="342900" lvl="0" indent="-342900">
              <a:buFontTx/>
              <a:buAutoNum type="arabicPeriod"/>
              <a:defRPr/>
            </a:pPr>
            <a:r>
              <a:rPr lang="en-US" sz="2800" b="1" dirty="0">
                <a:solidFill>
                  <a:srgbClr val="000099"/>
                </a:solidFill>
                <a:effectLst>
                  <a:outerShdw blurRad="38100" dist="38100" dir="2700000" algn="tl">
                    <a:srgbClr val="C0C0C0"/>
                  </a:outerShdw>
                </a:effectLst>
              </a:rPr>
              <a:t>Hasten the Lord’s coming. </a:t>
            </a:r>
          </a:p>
        </p:txBody>
      </p:sp>
      <p:pic>
        <p:nvPicPr>
          <p:cNvPr id="6146" name="Picture 2" descr="C:\Users\user\Documents\PPOINT BACKGROUNDS\Clip Arts\second coming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455441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36569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86"/>
          <p:cNvSpPr>
            <a:spLocks noChangeArrowheads="1"/>
          </p:cNvSpPr>
          <p:nvPr/>
        </p:nvSpPr>
        <p:spPr bwMode="auto">
          <a:xfrm>
            <a:off x="228600" y="228600"/>
            <a:ext cx="8686800" cy="6324600"/>
          </a:xfrm>
          <a:prstGeom prst="rect">
            <a:avLst/>
          </a:prstGeom>
          <a:noFill/>
          <a:ln w="9525">
            <a:solidFill>
              <a:srgbClr val="FFFF00"/>
            </a:solidFill>
            <a:miter lim="800000"/>
            <a:headEnd/>
            <a:tailEnd/>
          </a:ln>
        </p:spPr>
        <p:txBody>
          <a:bodyPr wrap="none" anchor="ctr"/>
          <a:lstStyle/>
          <a:p>
            <a:endParaRPr lang="en-PH"/>
          </a:p>
        </p:txBody>
      </p:sp>
      <p:sp>
        <p:nvSpPr>
          <p:cNvPr id="41988" name="WordArt 4" descr="cloud10"/>
          <p:cNvSpPr>
            <a:spLocks noChangeArrowheads="1" noChangeShapeType="1" noTextEdit="1"/>
          </p:cNvSpPr>
          <p:nvPr/>
        </p:nvSpPr>
        <p:spPr bwMode="auto">
          <a:xfrm>
            <a:off x="2438400" y="1295400"/>
            <a:ext cx="4572000" cy="647700"/>
          </a:xfrm>
          <a:prstGeom prst="rect">
            <a:avLst/>
          </a:prstGeom>
        </p:spPr>
        <p:txBody>
          <a:bodyPr wrap="none" fromWordArt="1">
            <a:prstTxWarp prst="textInflateTop">
              <a:avLst>
                <a:gd name="adj" fmla="val 31917"/>
              </a:avLst>
            </a:prstTxWarp>
            <a:scene3d>
              <a:camera prst="legacyPerspectiveTop"/>
              <a:lightRig rig="legacyFlat3" dir="b"/>
            </a:scene3d>
            <a:sp3d extrusionH="887400" prstMaterial="legacyMatte">
              <a:extrusionClr>
                <a:srgbClr val="FFFFFF"/>
              </a:extrusionClr>
            </a:sp3d>
          </a:bodyPr>
          <a:lstStyle/>
          <a:p>
            <a:pPr algn="ctr"/>
            <a:r>
              <a:rPr lang="en-PH" sz="3600" kern="10">
                <a:ln w="9525">
                  <a:round/>
                  <a:headEnd/>
                  <a:tailEnd/>
                </a:ln>
                <a:blipFill dpi="0" rotWithShape="1">
                  <a:blip r:embed="rId2"/>
                  <a:srcRect/>
                  <a:stretch>
                    <a:fillRect/>
                  </a:stretch>
                </a:blipFill>
                <a:latin typeface="Arial Black"/>
              </a:rPr>
              <a:t>EXPECTED</a:t>
            </a:r>
          </a:p>
        </p:txBody>
      </p:sp>
      <p:sp>
        <p:nvSpPr>
          <p:cNvPr id="41989" name="WordArt 5" descr="cloud10"/>
          <p:cNvSpPr>
            <a:spLocks noChangeArrowheads="1" noChangeShapeType="1" noTextEdit="1"/>
          </p:cNvSpPr>
          <p:nvPr/>
        </p:nvSpPr>
        <p:spPr bwMode="auto">
          <a:xfrm>
            <a:off x="1295400" y="2819400"/>
            <a:ext cx="6553200" cy="2286000"/>
          </a:xfrm>
          <a:prstGeom prst="rect">
            <a:avLst/>
          </a:prstGeom>
        </p:spPr>
        <p:txBody>
          <a:bodyPr wrap="none" fromWordArt="1">
            <a:prstTxWarp prst="textInflateTop">
              <a:avLst>
                <a:gd name="adj" fmla="val 31917"/>
              </a:avLst>
            </a:prstTxWarp>
            <a:scene3d>
              <a:camera prst="legacyPerspectiveTop"/>
              <a:lightRig rig="legacyFlat3" dir="b"/>
            </a:scene3d>
            <a:sp3d extrusionH="887400" prstMaterial="legacyMatte">
              <a:extrusionClr>
                <a:srgbClr val="FFFFFF"/>
              </a:extrusionClr>
            </a:sp3d>
          </a:bodyPr>
          <a:lstStyle/>
          <a:p>
            <a:pPr algn="ctr"/>
            <a:r>
              <a:rPr lang="en-PH" sz="3600" kern="10" dirty="0">
                <a:ln w="9525">
                  <a:round/>
                  <a:headEnd/>
                  <a:tailEnd/>
                </a:ln>
                <a:blipFill dpi="0" rotWithShape="1">
                  <a:blip r:embed="rId2"/>
                  <a:srcRect/>
                  <a:stretch>
                    <a:fillRect/>
                  </a:stretch>
                </a:blipFill>
                <a:latin typeface="Arial Black"/>
              </a:rPr>
              <a:t>OUTCOMES</a:t>
            </a:r>
          </a:p>
        </p:txBody>
      </p:sp>
      <p:grpSp>
        <p:nvGrpSpPr>
          <p:cNvPr id="2" name="Group 63"/>
          <p:cNvGrpSpPr>
            <a:grpSpLocks/>
          </p:cNvGrpSpPr>
          <p:nvPr/>
        </p:nvGrpSpPr>
        <p:grpSpPr bwMode="auto">
          <a:xfrm flipH="1">
            <a:off x="9067799" y="6248400"/>
            <a:ext cx="45719" cy="533400"/>
            <a:chOff x="4608" y="3936"/>
            <a:chExt cx="1104" cy="336"/>
          </a:xfrm>
        </p:grpSpPr>
        <p:sp>
          <p:nvSpPr>
            <p:cNvPr id="74758" name="Rectangle 64"/>
            <p:cNvSpPr>
              <a:spLocks noChangeArrowheads="1"/>
            </p:cNvSpPr>
            <p:nvPr/>
          </p:nvSpPr>
          <p:spPr bwMode="auto">
            <a:xfrm>
              <a:off x="4608" y="3936"/>
              <a:ext cx="1104" cy="336"/>
            </a:xfrm>
            <a:prstGeom prst="rect">
              <a:avLst/>
            </a:prstGeom>
            <a:solidFill>
              <a:schemeClr val="tx1"/>
            </a:solidFill>
            <a:ln w="9525">
              <a:solidFill>
                <a:schemeClr val="bg1"/>
              </a:solidFill>
              <a:miter lim="800000"/>
              <a:headEnd/>
              <a:tailEnd/>
            </a:ln>
          </p:spPr>
          <p:txBody>
            <a:bodyPr wrap="none" anchor="ctr"/>
            <a:lstStyle/>
            <a:p>
              <a:endParaRPr lang="en-PH"/>
            </a:p>
          </p:txBody>
        </p:sp>
        <p:grpSp>
          <p:nvGrpSpPr>
            <p:cNvPr id="3" name="Group 65"/>
            <p:cNvGrpSpPr>
              <a:grpSpLocks/>
            </p:cNvGrpSpPr>
            <p:nvPr/>
          </p:nvGrpSpPr>
          <p:grpSpPr bwMode="auto">
            <a:xfrm>
              <a:off x="4621" y="3936"/>
              <a:ext cx="1076" cy="336"/>
              <a:chOff x="384" y="288"/>
              <a:chExt cx="4080" cy="1440"/>
            </a:xfrm>
          </p:grpSpPr>
          <p:grpSp>
            <p:nvGrpSpPr>
              <p:cNvPr id="4" name="Group 66"/>
              <p:cNvGrpSpPr>
                <a:grpSpLocks/>
              </p:cNvGrpSpPr>
              <p:nvPr/>
            </p:nvGrpSpPr>
            <p:grpSpPr bwMode="auto">
              <a:xfrm>
                <a:off x="384" y="288"/>
                <a:ext cx="720" cy="1440"/>
                <a:chOff x="2400" y="1056"/>
                <a:chExt cx="1056" cy="2016"/>
              </a:xfrm>
            </p:grpSpPr>
            <p:grpSp>
              <p:nvGrpSpPr>
                <p:cNvPr id="5" name="Group 67"/>
                <p:cNvGrpSpPr>
                  <a:grpSpLocks/>
                </p:cNvGrpSpPr>
                <p:nvPr/>
              </p:nvGrpSpPr>
              <p:grpSpPr bwMode="auto">
                <a:xfrm rot="3338086">
                  <a:off x="2178" y="2171"/>
                  <a:ext cx="1157" cy="324"/>
                  <a:chOff x="3349" y="1725"/>
                  <a:chExt cx="1835" cy="716"/>
                </a:xfrm>
              </p:grpSpPr>
              <p:sp>
                <p:nvSpPr>
                  <p:cNvPr id="74778" name="Freeform 68"/>
                  <p:cNvSpPr>
                    <a:spLocks/>
                  </p:cNvSpPr>
                  <p:nvPr/>
                </p:nvSpPr>
                <p:spPr bwMode="auto">
                  <a:xfrm>
                    <a:off x="3349" y="1725"/>
                    <a:ext cx="1830" cy="716"/>
                  </a:xfrm>
                  <a:custGeom>
                    <a:avLst/>
                    <a:gdLst>
                      <a:gd name="T0" fmla="*/ 93 w 1830"/>
                      <a:gd name="T1" fmla="*/ 401 h 716"/>
                      <a:gd name="T2" fmla="*/ 383 w 1830"/>
                      <a:gd name="T3" fmla="*/ 589 h 716"/>
                      <a:gd name="T4" fmla="*/ 601 w 1830"/>
                      <a:gd name="T5" fmla="*/ 671 h 716"/>
                      <a:gd name="T6" fmla="*/ 869 w 1830"/>
                      <a:gd name="T7" fmla="*/ 711 h 716"/>
                      <a:gd name="T8" fmla="*/ 1079 w 1830"/>
                      <a:gd name="T9" fmla="*/ 703 h 716"/>
                      <a:gd name="T10" fmla="*/ 1247 w 1830"/>
                      <a:gd name="T11" fmla="*/ 667 h 716"/>
                      <a:gd name="T12" fmla="*/ 1419 w 1830"/>
                      <a:gd name="T13" fmla="*/ 605 h 716"/>
                      <a:gd name="T14" fmla="*/ 1567 w 1830"/>
                      <a:gd name="T15" fmla="*/ 527 h 716"/>
                      <a:gd name="T16" fmla="*/ 1783 w 1830"/>
                      <a:gd name="T17" fmla="*/ 355 h 716"/>
                      <a:gd name="T18" fmla="*/ 1829 w 1830"/>
                      <a:gd name="T19" fmla="*/ 245 h 716"/>
                      <a:gd name="T20" fmla="*/ 1787 w 1830"/>
                      <a:gd name="T21" fmla="*/ 195 h 716"/>
                      <a:gd name="T22" fmla="*/ 1739 w 1830"/>
                      <a:gd name="T23" fmla="*/ 147 h 716"/>
                      <a:gd name="T24" fmla="*/ 1645 w 1830"/>
                      <a:gd name="T25" fmla="*/ 107 h 716"/>
                      <a:gd name="T26" fmla="*/ 1527 w 1830"/>
                      <a:gd name="T27" fmla="*/ 71 h 716"/>
                      <a:gd name="T28" fmla="*/ 1327 w 1830"/>
                      <a:gd name="T29" fmla="*/ 31 h 716"/>
                      <a:gd name="T30" fmla="*/ 1019 w 1830"/>
                      <a:gd name="T31" fmla="*/ 3 h 716"/>
                      <a:gd name="T32" fmla="*/ 651 w 1830"/>
                      <a:gd name="T33" fmla="*/ 15 h 716"/>
                      <a:gd name="T34" fmla="*/ 371 w 1830"/>
                      <a:gd name="T35" fmla="*/ 59 h 716"/>
                      <a:gd name="T36" fmla="*/ 131 w 1830"/>
                      <a:gd name="T37" fmla="*/ 141 h 716"/>
                      <a:gd name="T38" fmla="*/ 67 w 1830"/>
                      <a:gd name="T39" fmla="*/ 179 h 716"/>
                      <a:gd name="T40" fmla="*/ 29 w 1830"/>
                      <a:gd name="T41" fmla="*/ 215 h 716"/>
                      <a:gd name="T42" fmla="*/ 11 w 1830"/>
                      <a:gd name="T43" fmla="*/ 289 h 716"/>
                      <a:gd name="T44" fmla="*/ 93 w 1830"/>
                      <a:gd name="T45" fmla="*/ 401 h 71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830"/>
                      <a:gd name="T70" fmla="*/ 0 h 716"/>
                      <a:gd name="T71" fmla="*/ 1830 w 1830"/>
                      <a:gd name="T72" fmla="*/ 716 h 71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830" h="716">
                        <a:moveTo>
                          <a:pt x="93" y="401"/>
                        </a:moveTo>
                        <a:cubicBezTo>
                          <a:pt x="155" y="451"/>
                          <a:pt x="298" y="544"/>
                          <a:pt x="383" y="589"/>
                        </a:cubicBezTo>
                        <a:cubicBezTo>
                          <a:pt x="468" y="634"/>
                          <a:pt x="520" y="651"/>
                          <a:pt x="601" y="671"/>
                        </a:cubicBezTo>
                        <a:cubicBezTo>
                          <a:pt x="682" y="691"/>
                          <a:pt x="789" y="706"/>
                          <a:pt x="869" y="711"/>
                        </a:cubicBezTo>
                        <a:cubicBezTo>
                          <a:pt x="949" y="716"/>
                          <a:pt x="1016" y="710"/>
                          <a:pt x="1079" y="703"/>
                        </a:cubicBezTo>
                        <a:cubicBezTo>
                          <a:pt x="1142" y="696"/>
                          <a:pt x="1190" y="683"/>
                          <a:pt x="1247" y="667"/>
                        </a:cubicBezTo>
                        <a:cubicBezTo>
                          <a:pt x="1304" y="651"/>
                          <a:pt x="1366" y="628"/>
                          <a:pt x="1419" y="605"/>
                        </a:cubicBezTo>
                        <a:cubicBezTo>
                          <a:pt x="1472" y="582"/>
                          <a:pt x="1506" y="569"/>
                          <a:pt x="1567" y="527"/>
                        </a:cubicBezTo>
                        <a:cubicBezTo>
                          <a:pt x="1628" y="485"/>
                          <a:pt x="1739" y="402"/>
                          <a:pt x="1783" y="355"/>
                        </a:cubicBezTo>
                        <a:cubicBezTo>
                          <a:pt x="1827" y="308"/>
                          <a:pt x="1828" y="272"/>
                          <a:pt x="1829" y="245"/>
                        </a:cubicBezTo>
                        <a:cubicBezTo>
                          <a:pt x="1830" y="218"/>
                          <a:pt x="1802" y="211"/>
                          <a:pt x="1787" y="195"/>
                        </a:cubicBezTo>
                        <a:cubicBezTo>
                          <a:pt x="1772" y="179"/>
                          <a:pt x="1763" y="162"/>
                          <a:pt x="1739" y="147"/>
                        </a:cubicBezTo>
                        <a:cubicBezTo>
                          <a:pt x="1715" y="132"/>
                          <a:pt x="1680" y="120"/>
                          <a:pt x="1645" y="107"/>
                        </a:cubicBezTo>
                        <a:cubicBezTo>
                          <a:pt x="1610" y="94"/>
                          <a:pt x="1580" y="84"/>
                          <a:pt x="1527" y="71"/>
                        </a:cubicBezTo>
                        <a:cubicBezTo>
                          <a:pt x="1474" y="58"/>
                          <a:pt x="1412" y="42"/>
                          <a:pt x="1327" y="31"/>
                        </a:cubicBezTo>
                        <a:cubicBezTo>
                          <a:pt x="1242" y="20"/>
                          <a:pt x="1132" y="6"/>
                          <a:pt x="1019" y="3"/>
                        </a:cubicBezTo>
                        <a:cubicBezTo>
                          <a:pt x="906" y="0"/>
                          <a:pt x="759" y="6"/>
                          <a:pt x="651" y="15"/>
                        </a:cubicBezTo>
                        <a:cubicBezTo>
                          <a:pt x="543" y="24"/>
                          <a:pt x="458" y="38"/>
                          <a:pt x="371" y="59"/>
                        </a:cubicBezTo>
                        <a:cubicBezTo>
                          <a:pt x="284" y="80"/>
                          <a:pt x="182" y="121"/>
                          <a:pt x="131" y="141"/>
                        </a:cubicBezTo>
                        <a:cubicBezTo>
                          <a:pt x="80" y="161"/>
                          <a:pt x="84" y="167"/>
                          <a:pt x="67" y="179"/>
                        </a:cubicBezTo>
                        <a:cubicBezTo>
                          <a:pt x="50" y="191"/>
                          <a:pt x="38" y="197"/>
                          <a:pt x="29" y="215"/>
                        </a:cubicBezTo>
                        <a:cubicBezTo>
                          <a:pt x="20" y="233"/>
                          <a:pt x="0" y="258"/>
                          <a:pt x="11" y="289"/>
                        </a:cubicBezTo>
                        <a:cubicBezTo>
                          <a:pt x="22" y="320"/>
                          <a:pt x="31" y="351"/>
                          <a:pt x="93" y="401"/>
                        </a:cubicBezTo>
                        <a:close/>
                      </a:path>
                    </a:pathLst>
                  </a:custGeom>
                  <a:solidFill>
                    <a:srgbClr val="FFCC00"/>
                  </a:solidFill>
                  <a:ln w="9525">
                    <a:solidFill>
                      <a:schemeClr val="tx1"/>
                    </a:solidFill>
                    <a:round/>
                    <a:headEnd/>
                    <a:tailEnd/>
                  </a:ln>
                </p:spPr>
                <p:txBody>
                  <a:bodyPr/>
                  <a:lstStyle/>
                  <a:p>
                    <a:endParaRPr lang="en-PH"/>
                  </a:p>
                </p:txBody>
              </p:sp>
              <p:sp>
                <p:nvSpPr>
                  <p:cNvPr id="74779" name="Oval 69"/>
                  <p:cNvSpPr>
                    <a:spLocks noChangeArrowheads="1"/>
                  </p:cNvSpPr>
                  <p:nvPr/>
                </p:nvSpPr>
                <p:spPr bwMode="auto">
                  <a:xfrm>
                    <a:off x="3360" y="1728"/>
                    <a:ext cx="1824" cy="528"/>
                  </a:xfrm>
                  <a:prstGeom prst="ellipse">
                    <a:avLst/>
                  </a:prstGeom>
                  <a:solidFill>
                    <a:srgbClr val="FFCC00"/>
                  </a:solidFill>
                  <a:ln w="9525">
                    <a:solidFill>
                      <a:schemeClr val="tx1"/>
                    </a:solidFill>
                    <a:round/>
                    <a:headEnd/>
                    <a:tailEnd/>
                  </a:ln>
                </p:spPr>
                <p:txBody>
                  <a:bodyPr wrap="none" anchor="ctr"/>
                  <a:lstStyle/>
                  <a:p>
                    <a:endParaRPr lang="en-PH"/>
                  </a:p>
                </p:txBody>
              </p:sp>
            </p:grpSp>
            <p:sp>
              <p:nvSpPr>
                <p:cNvPr id="74769" name="Freeform 70"/>
                <p:cNvSpPr>
                  <a:spLocks/>
                </p:cNvSpPr>
                <p:nvPr/>
              </p:nvSpPr>
              <p:spPr bwMode="auto">
                <a:xfrm>
                  <a:off x="2400" y="1056"/>
                  <a:ext cx="1043" cy="1552"/>
                </a:xfrm>
                <a:custGeom>
                  <a:avLst/>
                  <a:gdLst>
                    <a:gd name="T0" fmla="*/ 23 w 1543"/>
                    <a:gd name="T1" fmla="*/ 821 h 1914"/>
                    <a:gd name="T2" fmla="*/ 42 w 1543"/>
                    <a:gd name="T3" fmla="*/ 659 h 1914"/>
                    <a:gd name="T4" fmla="*/ 271 w 1543"/>
                    <a:gd name="T5" fmla="*/ 193 h 1914"/>
                    <a:gd name="T6" fmla="*/ 308 w 1543"/>
                    <a:gd name="T7" fmla="*/ 8 h 1914"/>
                    <a:gd name="T8" fmla="*/ 280 w 1543"/>
                    <a:gd name="T9" fmla="*/ 242 h 1914"/>
                    <a:gd name="T10" fmla="*/ 56 w 1543"/>
                    <a:gd name="T11" fmla="*/ 701 h 1914"/>
                    <a:gd name="T12" fmla="*/ 23 w 1543"/>
                    <a:gd name="T13" fmla="*/ 821 h 1914"/>
                    <a:gd name="T14" fmla="*/ 0 60000 65536"/>
                    <a:gd name="T15" fmla="*/ 0 60000 65536"/>
                    <a:gd name="T16" fmla="*/ 0 60000 65536"/>
                    <a:gd name="T17" fmla="*/ 0 60000 65536"/>
                    <a:gd name="T18" fmla="*/ 0 60000 65536"/>
                    <a:gd name="T19" fmla="*/ 0 60000 65536"/>
                    <a:gd name="T20" fmla="*/ 0 60000 65536"/>
                    <a:gd name="T21" fmla="*/ 0 w 1543"/>
                    <a:gd name="T22" fmla="*/ 0 h 1914"/>
                    <a:gd name="T23" fmla="*/ 1543 w 1543"/>
                    <a:gd name="T24" fmla="*/ 1914 h 19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43" h="1914">
                      <a:moveTo>
                        <a:pt x="110" y="1898"/>
                      </a:moveTo>
                      <a:cubicBezTo>
                        <a:pt x="98" y="1882"/>
                        <a:pt x="0" y="1768"/>
                        <a:pt x="198" y="1526"/>
                      </a:cubicBezTo>
                      <a:cubicBezTo>
                        <a:pt x="396" y="1284"/>
                        <a:pt x="1084" y="696"/>
                        <a:pt x="1297" y="445"/>
                      </a:cubicBezTo>
                      <a:cubicBezTo>
                        <a:pt x="1510" y="194"/>
                        <a:pt x="1466" y="0"/>
                        <a:pt x="1474" y="19"/>
                      </a:cubicBezTo>
                      <a:cubicBezTo>
                        <a:pt x="1482" y="38"/>
                        <a:pt x="1543" y="293"/>
                        <a:pt x="1342" y="560"/>
                      </a:cubicBezTo>
                      <a:cubicBezTo>
                        <a:pt x="1141" y="827"/>
                        <a:pt x="474" y="1400"/>
                        <a:pt x="269" y="1623"/>
                      </a:cubicBezTo>
                      <a:cubicBezTo>
                        <a:pt x="64" y="1846"/>
                        <a:pt x="122" y="1914"/>
                        <a:pt x="110" y="1898"/>
                      </a:cubicBezTo>
                      <a:close/>
                    </a:path>
                  </a:pathLst>
                </a:custGeom>
                <a:solidFill>
                  <a:srgbClr val="FFCC00"/>
                </a:solidFill>
                <a:ln w="9525">
                  <a:solidFill>
                    <a:schemeClr val="tx1"/>
                  </a:solidFill>
                  <a:round/>
                  <a:headEnd/>
                  <a:tailEnd/>
                </a:ln>
              </p:spPr>
              <p:txBody>
                <a:bodyPr/>
                <a:lstStyle/>
                <a:p>
                  <a:endParaRPr lang="en-PH"/>
                </a:p>
              </p:txBody>
            </p:sp>
            <p:sp>
              <p:nvSpPr>
                <p:cNvPr id="74770" name="Freeform 71"/>
                <p:cNvSpPr>
                  <a:spLocks/>
                </p:cNvSpPr>
                <p:nvPr/>
              </p:nvSpPr>
              <p:spPr bwMode="auto">
                <a:xfrm>
                  <a:off x="2453" y="1404"/>
                  <a:ext cx="985" cy="1442"/>
                </a:xfrm>
                <a:custGeom>
                  <a:avLst/>
                  <a:gdLst>
                    <a:gd name="T0" fmla="*/ 29 w 1457"/>
                    <a:gd name="T1" fmla="*/ 768 h 1779"/>
                    <a:gd name="T2" fmla="*/ 38 w 1457"/>
                    <a:gd name="T3" fmla="*/ 581 h 1779"/>
                    <a:gd name="T4" fmla="*/ 256 w 1457"/>
                    <a:gd name="T5" fmla="*/ 134 h 1779"/>
                    <a:gd name="T6" fmla="*/ 291 w 1457"/>
                    <a:gd name="T7" fmla="*/ 8 h 1779"/>
                    <a:gd name="T8" fmla="*/ 264 w 1457"/>
                    <a:gd name="T9" fmla="*/ 180 h 1779"/>
                    <a:gd name="T10" fmla="*/ 49 w 1457"/>
                    <a:gd name="T11" fmla="*/ 645 h 1779"/>
                    <a:gd name="T12" fmla="*/ 29 w 1457"/>
                    <a:gd name="T13" fmla="*/ 768 h 1779"/>
                    <a:gd name="T14" fmla="*/ 0 60000 65536"/>
                    <a:gd name="T15" fmla="*/ 0 60000 65536"/>
                    <a:gd name="T16" fmla="*/ 0 60000 65536"/>
                    <a:gd name="T17" fmla="*/ 0 60000 65536"/>
                    <a:gd name="T18" fmla="*/ 0 60000 65536"/>
                    <a:gd name="T19" fmla="*/ 0 60000 65536"/>
                    <a:gd name="T20" fmla="*/ 0 60000 65536"/>
                    <a:gd name="T21" fmla="*/ 0 w 1457"/>
                    <a:gd name="T22" fmla="*/ 0 h 1779"/>
                    <a:gd name="T23" fmla="*/ 1457 w 1457"/>
                    <a:gd name="T24" fmla="*/ 1779 h 177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57" h="1779">
                      <a:moveTo>
                        <a:pt x="138" y="1779"/>
                      </a:moveTo>
                      <a:cubicBezTo>
                        <a:pt x="131" y="1755"/>
                        <a:pt x="0" y="1592"/>
                        <a:pt x="182" y="1347"/>
                      </a:cubicBezTo>
                      <a:cubicBezTo>
                        <a:pt x="364" y="1102"/>
                        <a:pt x="1026" y="532"/>
                        <a:pt x="1228" y="310"/>
                      </a:cubicBezTo>
                      <a:cubicBezTo>
                        <a:pt x="1430" y="88"/>
                        <a:pt x="1390" y="0"/>
                        <a:pt x="1396" y="18"/>
                      </a:cubicBezTo>
                      <a:cubicBezTo>
                        <a:pt x="1402" y="36"/>
                        <a:pt x="1457" y="171"/>
                        <a:pt x="1264" y="417"/>
                      </a:cubicBezTo>
                      <a:cubicBezTo>
                        <a:pt x="1071" y="663"/>
                        <a:pt x="424" y="1268"/>
                        <a:pt x="236" y="1495"/>
                      </a:cubicBezTo>
                      <a:cubicBezTo>
                        <a:pt x="48" y="1722"/>
                        <a:pt x="158" y="1720"/>
                        <a:pt x="138" y="1779"/>
                      </a:cubicBezTo>
                      <a:close/>
                    </a:path>
                  </a:pathLst>
                </a:custGeom>
                <a:solidFill>
                  <a:srgbClr val="FFCC00"/>
                </a:solidFill>
                <a:ln w="9525">
                  <a:solidFill>
                    <a:schemeClr val="tx1"/>
                  </a:solidFill>
                  <a:round/>
                  <a:headEnd/>
                  <a:tailEnd/>
                </a:ln>
              </p:spPr>
              <p:txBody>
                <a:bodyPr/>
                <a:lstStyle/>
                <a:p>
                  <a:endParaRPr lang="en-PH"/>
                </a:p>
              </p:txBody>
            </p:sp>
            <p:sp>
              <p:nvSpPr>
                <p:cNvPr id="74771" name="Freeform 72"/>
                <p:cNvSpPr>
                  <a:spLocks/>
                </p:cNvSpPr>
                <p:nvPr/>
              </p:nvSpPr>
              <p:spPr bwMode="auto">
                <a:xfrm>
                  <a:off x="2527" y="1672"/>
                  <a:ext cx="929" cy="1400"/>
                </a:xfrm>
                <a:custGeom>
                  <a:avLst/>
                  <a:gdLst>
                    <a:gd name="T0" fmla="*/ 39 w 1376"/>
                    <a:gd name="T1" fmla="*/ 746 h 1727"/>
                    <a:gd name="T2" fmla="*/ 34 w 1376"/>
                    <a:gd name="T3" fmla="*/ 559 h 1727"/>
                    <a:gd name="T4" fmla="*/ 242 w 1376"/>
                    <a:gd name="T5" fmla="*/ 118 h 1727"/>
                    <a:gd name="T6" fmla="*/ 271 w 1376"/>
                    <a:gd name="T7" fmla="*/ 9 h 1727"/>
                    <a:gd name="T8" fmla="*/ 249 w 1376"/>
                    <a:gd name="T9" fmla="*/ 172 h 1727"/>
                    <a:gd name="T10" fmla="*/ 50 w 1376"/>
                    <a:gd name="T11" fmla="*/ 616 h 1727"/>
                    <a:gd name="T12" fmla="*/ 39 w 1376"/>
                    <a:gd name="T13" fmla="*/ 746 h 1727"/>
                    <a:gd name="T14" fmla="*/ 0 60000 65536"/>
                    <a:gd name="T15" fmla="*/ 0 60000 65536"/>
                    <a:gd name="T16" fmla="*/ 0 60000 65536"/>
                    <a:gd name="T17" fmla="*/ 0 60000 65536"/>
                    <a:gd name="T18" fmla="*/ 0 60000 65536"/>
                    <a:gd name="T19" fmla="*/ 0 60000 65536"/>
                    <a:gd name="T20" fmla="*/ 0 60000 65536"/>
                    <a:gd name="T21" fmla="*/ 0 w 1376"/>
                    <a:gd name="T22" fmla="*/ 0 h 1727"/>
                    <a:gd name="T23" fmla="*/ 1376 w 1376"/>
                    <a:gd name="T24" fmla="*/ 1727 h 17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76" h="1727">
                      <a:moveTo>
                        <a:pt x="189" y="1727"/>
                      </a:moveTo>
                      <a:cubicBezTo>
                        <a:pt x="176" y="1705"/>
                        <a:pt x="0" y="1535"/>
                        <a:pt x="162" y="1293"/>
                      </a:cubicBezTo>
                      <a:cubicBezTo>
                        <a:pt x="324" y="1051"/>
                        <a:pt x="973" y="486"/>
                        <a:pt x="1163" y="274"/>
                      </a:cubicBezTo>
                      <a:cubicBezTo>
                        <a:pt x="1353" y="62"/>
                        <a:pt x="1299" y="0"/>
                        <a:pt x="1305" y="21"/>
                      </a:cubicBezTo>
                      <a:cubicBezTo>
                        <a:pt x="1311" y="42"/>
                        <a:pt x="1376" y="164"/>
                        <a:pt x="1199" y="398"/>
                      </a:cubicBezTo>
                      <a:cubicBezTo>
                        <a:pt x="1022" y="632"/>
                        <a:pt x="410" y="1204"/>
                        <a:pt x="242" y="1426"/>
                      </a:cubicBezTo>
                      <a:cubicBezTo>
                        <a:pt x="74" y="1648"/>
                        <a:pt x="200" y="1664"/>
                        <a:pt x="189" y="1727"/>
                      </a:cubicBezTo>
                      <a:close/>
                    </a:path>
                  </a:pathLst>
                </a:custGeom>
                <a:solidFill>
                  <a:srgbClr val="FFCC00"/>
                </a:solidFill>
                <a:ln w="9525">
                  <a:solidFill>
                    <a:schemeClr val="tx1"/>
                  </a:solidFill>
                  <a:round/>
                  <a:headEnd/>
                  <a:tailEnd/>
                </a:ln>
              </p:spPr>
              <p:txBody>
                <a:bodyPr/>
                <a:lstStyle/>
                <a:p>
                  <a:endParaRPr lang="en-PH"/>
                </a:p>
              </p:txBody>
            </p:sp>
            <p:sp>
              <p:nvSpPr>
                <p:cNvPr id="74772" name="Freeform 73"/>
                <p:cNvSpPr>
                  <a:spLocks/>
                </p:cNvSpPr>
                <p:nvPr/>
              </p:nvSpPr>
              <p:spPr bwMode="auto">
                <a:xfrm>
                  <a:off x="2528" y="2049"/>
                  <a:ext cx="264" cy="315"/>
                </a:xfrm>
                <a:custGeom>
                  <a:avLst/>
                  <a:gdLst>
                    <a:gd name="T0" fmla="*/ 0 w 336"/>
                    <a:gd name="T1" fmla="*/ 91 h 428"/>
                    <a:gd name="T2" fmla="*/ 29 w 336"/>
                    <a:gd name="T3" fmla="*/ 126 h 428"/>
                    <a:gd name="T4" fmla="*/ 128 w 336"/>
                    <a:gd name="T5" fmla="*/ 31 h 428"/>
                    <a:gd name="T6" fmla="*/ 97 w 336"/>
                    <a:gd name="T7" fmla="*/ 0 h 428"/>
                    <a:gd name="T8" fmla="*/ 57 w 336"/>
                    <a:gd name="T9" fmla="*/ 40 h 428"/>
                    <a:gd name="T10" fmla="*/ 0 w 336"/>
                    <a:gd name="T11" fmla="*/ 91 h 428"/>
                    <a:gd name="T12" fmla="*/ 0 60000 65536"/>
                    <a:gd name="T13" fmla="*/ 0 60000 65536"/>
                    <a:gd name="T14" fmla="*/ 0 60000 65536"/>
                    <a:gd name="T15" fmla="*/ 0 60000 65536"/>
                    <a:gd name="T16" fmla="*/ 0 60000 65536"/>
                    <a:gd name="T17" fmla="*/ 0 60000 65536"/>
                    <a:gd name="T18" fmla="*/ 0 w 336"/>
                    <a:gd name="T19" fmla="*/ 0 h 428"/>
                    <a:gd name="T20" fmla="*/ 336 w 336"/>
                    <a:gd name="T21" fmla="*/ 428 h 428"/>
                  </a:gdLst>
                  <a:ahLst/>
                  <a:cxnLst>
                    <a:cxn ang="T12">
                      <a:pos x="T0" y="T1"/>
                    </a:cxn>
                    <a:cxn ang="T13">
                      <a:pos x="T2" y="T3"/>
                    </a:cxn>
                    <a:cxn ang="T14">
                      <a:pos x="T4" y="T5"/>
                    </a:cxn>
                    <a:cxn ang="T15">
                      <a:pos x="T6" y="T7"/>
                    </a:cxn>
                    <a:cxn ang="T16">
                      <a:pos x="T8" y="T9"/>
                    </a:cxn>
                    <a:cxn ang="T17">
                      <a:pos x="T10" y="T11"/>
                    </a:cxn>
                  </a:cxnLst>
                  <a:rect l="T18" t="T19" r="T20" b="T21"/>
                  <a:pathLst>
                    <a:path w="336" h="428">
                      <a:moveTo>
                        <a:pt x="0" y="312"/>
                      </a:moveTo>
                      <a:lnTo>
                        <a:pt x="76" y="428"/>
                      </a:lnTo>
                      <a:lnTo>
                        <a:pt x="336" y="104"/>
                      </a:lnTo>
                      <a:lnTo>
                        <a:pt x="252" y="0"/>
                      </a:lnTo>
                      <a:lnTo>
                        <a:pt x="151" y="136"/>
                      </a:lnTo>
                      <a:lnTo>
                        <a:pt x="0" y="312"/>
                      </a:lnTo>
                      <a:close/>
                    </a:path>
                  </a:pathLst>
                </a:custGeom>
                <a:solidFill>
                  <a:schemeClr val="tx1"/>
                </a:solidFill>
                <a:ln w="9525">
                  <a:solidFill>
                    <a:schemeClr val="tx1"/>
                  </a:solidFill>
                  <a:round/>
                  <a:headEnd/>
                  <a:tailEnd/>
                </a:ln>
              </p:spPr>
              <p:txBody>
                <a:bodyPr/>
                <a:lstStyle/>
                <a:p>
                  <a:endParaRPr lang="en-PH"/>
                </a:p>
              </p:txBody>
            </p:sp>
            <p:sp>
              <p:nvSpPr>
                <p:cNvPr id="74773" name="Freeform 74"/>
                <p:cNvSpPr>
                  <a:spLocks/>
                </p:cNvSpPr>
                <p:nvPr/>
              </p:nvSpPr>
              <p:spPr bwMode="auto">
                <a:xfrm>
                  <a:off x="2624" y="2173"/>
                  <a:ext cx="278" cy="333"/>
                </a:xfrm>
                <a:custGeom>
                  <a:avLst/>
                  <a:gdLst>
                    <a:gd name="T0" fmla="*/ 0 w 356"/>
                    <a:gd name="T1" fmla="*/ 100 h 452"/>
                    <a:gd name="T2" fmla="*/ 33 w 356"/>
                    <a:gd name="T3" fmla="*/ 133 h 452"/>
                    <a:gd name="T4" fmla="*/ 132 w 356"/>
                    <a:gd name="T5" fmla="*/ 32 h 452"/>
                    <a:gd name="T6" fmla="*/ 99 w 356"/>
                    <a:gd name="T7" fmla="*/ 0 h 452"/>
                    <a:gd name="T8" fmla="*/ 47 w 356"/>
                    <a:gd name="T9" fmla="*/ 52 h 452"/>
                    <a:gd name="T10" fmla="*/ 0 w 356"/>
                    <a:gd name="T11" fmla="*/ 100 h 452"/>
                    <a:gd name="T12" fmla="*/ 0 60000 65536"/>
                    <a:gd name="T13" fmla="*/ 0 60000 65536"/>
                    <a:gd name="T14" fmla="*/ 0 60000 65536"/>
                    <a:gd name="T15" fmla="*/ 0 60000 65536"/>
                    <a:gd name="T16" fmla="*/ 0 60000 65536"/>
                    <a:gd name="T17" fmla="*/ 0 60000 65536"/>
                    <a:gd name="T18" fmla="*/ 0 w 356"/>
                    <a:gd name="T19" fmla="*/ 0 h 452"/>
                    <a:gd name="T20" fmla="*/ 356 w 356"/>
                    <a:gd name="T21" fmla="*/ 452 h 452"/>
                  </a:gdLst>
                  <a:ahLst/>
                  <a:cxnLst>
                    <a:cxn ang="T12">
                      <a:pos x="T0" y="T1"/>
                    </a:cxn>
                    <a:cxn ang="T13">
                      <a:pos x="T2" y="T3"/>
                    </a:cxn>
                    <a:cxn ang="T14">
                      <a:pos x="T4" y="T5"/>
                    </a:cxn>
                    <a:cxn ang="T15">
                      <a:pos x="T6" y="T7"/>
                    </a:cxn>
                    <a:cxn ang="T16">
                      <a:pos x="T8" y="T9"/>
                    </a:cxn>
                    <a:cxn ang="T17">
                      <a:pos x="T10" y="T11"/>
                    </a:cxn>
                  </a:cxnLst>
                  <a:rect l="T18" t="T19" r="T20" b="T21"/>
                  <a:pathLst>
                    <a:path w="356" h="452">
                      <a:moveTo>
                        <a:pt x="0" y="340"/>
                      </a:moveTo>
                      <a:lnTo>
                        <a:pt x="88" y="452"/>
                      </a:lnTo>
                      <a:lnTo>
                        <a:pt x="356" y="108"/>
                      </a:lnTo>
                      <a:lnTo>
                        <a:pt x="268" y="0"/>
                      </a:lnTo>
                      <a:lnTo>
                        <a:pt x="127" y="175"/>
                      </a:lnTo>
                      <a:lnTo>
                        <a:pt x="0" y="340"/>
                      </a:lnTo>
                      <a:close/>
                    </a:path>
                  </a:pathLst>
                </a:custGeom>
                <a:solidFill>
                  <a:schemeClr val="tx1"/>
                </a:solidFill>
                <a:ln w="9525">
                  <a:solidFill>
                    <a:schemeClr val="tx1"/>
                  </a:solidFill>
                  <a:round/>
                  <a:headEnd/>
                  <a:tailEnd/>
                </a:ln>
              </p:spPr>
              <p:txBody>
                <a:bodyPr/>
                <a:lstStyle/>
                <a:p>
                  <a:endParaRPr lang="en-PH"/>
                </a:p>
              </p:txBody>
            </p:sp>
            <p:sp>
              <p:nvSpPr>
                <p:cNvPr id="74774" name="Freeform 75"/>
                <p:cNvSpPr>
                  <a:spLocks/>
                </p:cNvSpPr>
                <p:nvPr/>
              </p:nvSpPr>
              <p:spPr bwMode="auto">
                <a:xfrm>
                  <a:off x="2746" y="2325"/>
                  <a:ext cx="258" cy="314"/>
                </a:xfrm>
                <a:custGeom>
                  <a:avLst/>
                  <a:gdLst>
                    <a:gd name="T0" fmla="*/ 0 w 328"/>
                    <a:gd name="T1" fmla="*/ 95 h 426"/>
                    <a:gd name="T2" fmla="*/ 42 w 328"/>
                    <a:gd name="T3" fmla="*/ 125 h 426"/>
                    <a:gd name="T4" fmla="*/ 126 w 328"/>
                    <a:gd name="T5" fmla="*/ 38 h 426"/>
                    <a:gd name="T6" fmla="*/ 97 w 328"/>
                    <a:gd name="T7" fmla="*/ 0 h 426"/>
                    <a:gd name="T8" fmla="*/ 0 w 328"/>
                    <a:gd name="T9" fmla="*/ 95 h 426"/>
                    <a:gd name="T10" fmla="*/ 0 60000 65536"/>
                    <a:gd name="T11" fmla="*/ 0 60000 65536"/>
                    <a:gd name="T12" fmla="*/ 0 60000 65536"/>
                    <a:gd name="T13" fmla="*/ 0 60000 65536"/>
                    <a:gd name="T14" fmla="*/ 0 60000 65536"/>
                    <a:gd name="T15" fmla="*/ 0 w 328"/>
                    <a:gd name="T16" fmla="*/ 0 h 426"/>
                    <a:gd name="T17" fmla="*/ 328 w 328"/>
                    <a:gd name="T18" fmla="*/ 426 h 426"/>
                  </a:gdLst>
                  <a:ahLst/>
                  <a:cxnLst>
                    <a:cxn ang="T10">
                      <a:pos x="T0" y="T1"/>
                    </a:cxn>
                    <a:cxn ang="T11">
                      <a:pos x="T2" y="T3"/>
                    </a:cxn>
                    <a:cxn ang="T12">
                      <a:pos x="T4" y="T5"/>
                    </a:cxn>
                    <a:cxn ang="T13">
                      <a:pos x="T6" y="T7"/>
                    </a:cxn>
                    <a:cxn ang="T14">
                      <a:pos x="T8" y="T9"/>
                    </a:cxn>
                  </a:cxnLst>
                  <a:rect l="T15" t="T16" r="T17" b="T18"/>
                  <a:pathLst>
                    <a:path w="328" h="426">
                      <a:moveTo>
                        <a:pt x="0" y="322"/>
                      </a:moveTo>
                      <a:lnTo>
                        <a:pt x="108" y="426"/>
                      </a:lnTo>
                      <a:lnTo>
                        <a:pt x="328" y="130"/>
                      </a:lnTo>
                      <a:lnTo>
                        <a:pt x="253" y="0"/>
                      </a:lnTo>
                      <a:lnTo>
                        <a:pt x="0" y="322"/>
                      </a:lnTo>
                      <a:close/>
                    </a:path>
                  </a:pathLst>
                </a:custGeom>
                <a:solidFill>
                  <a:schemeClr val="tx1"/>
                </a:solidFill>
                <a:ln w="9525">
                  <a:solidFill>
                    <a:schemeClr val="tx1"/>
                  </a:solidFill>
                  <a:round/>
                  <a:headEnd/>
                  <a:tailEnd/>
                </a:ln>
              </p:spPr>
              <p:txBody>
                <a:bodyPr/>
                <a:lstStyle/>
                <a:p>
                  <a:endParaRPr lang="en-PH"/>
                </a:p>
              </p:txBody>
            </p:sp>
            <p:sp>
              <p:nvSpPr>
                <p:cNvPr id="74775" name="Freeform 76"/>
                <p:cNvSpPr>
                  <a:spLocks/>
                </p:cNvSpPr>
                <p:nvPr/>
              </p:nvSpPr>
              <p:spPr bwMode="auto">
                <a:xfrm>
                  <a:off x="2658" y="1973"/>
                  <a:ext cx="374" cy="489"/>
                </a:xfrm>
                <a:custGeom>
                  <a:avLst/>
                  <a:gdLst>
                    <a:gd name="T0" fmla="*/ 0 w 476"/>
                    <a:gd name="T1" fmla="*/ 0 h 664"/>
                    <a:gd name="T2" fmla="*/ 156 w 476"/>
                    <a:gd name="T3" fmla="*/ 43 h 664"/>
                    <a:gd name="T4" fmla="*/ 182 w 476"/>
                    <a:gd name="T5" fmla="*/ 195 h 664"/>
                    <a:gd name="T6" fmla="*/ 0 60000 65536"/>
                    <a:gd name="T7" fmla="*/ 0 60000 65536"/>
                    <a:gd name="T8" fmla="*/ 0 60000 65536"/>
                    <a:gd name="T9" fmla="*/ 0 w 476"/>
                    <a:gd name="T10" fmla="*/ 0 h 664"/>
                    <a:gd name="T11" fmla="*/ 476 w 476"/>
                    <a:gd name="T12" fmla="*/ 664 h 664"/>
                  </a:gdLst>
                  <a:ahLst/>
                  <a:cxnLst>
                    <a:cxn ang="T6">
                      <a:pos x="T0" y="T1"/>
                    </a:cxn>
                    <a:cxn ang="T7">
                      <a:pos x="T2" y="T3"/>
                    </a:cxn>
                    <a:cxn ang="T8">
                      <a:pos x="T4" y="T5"/>
                    </a:cxn>
                  </a:cxnLst>
                  <a:rect l="T9" t="T10" r="T11" b="T12"/>
                  <a:pathLst>
                    <a:path w="476" h="664">
                      <a:moveTo>
                        <a:pt x="0" y="0"/>
                      </a:moveTo>
                      <a:lnTo>
                        <a:pt x="409" y="145"/>
                      </a:lnTo>
                      <a:lnTo>
                        <a:pt x="476" y="664"/>
                      </a:lnTo>
                    </a:path>
                  </a:pathLst>
                </a:custGeom>
                <a:noFill/>
                <a:ln w="9525">
                  <a:solidFill>
                    <a:schemeClr val="tx1"/>
                  </a:solidFill>
                  <a:round/>
                  <a:headEnd/>
                  <a:tailEnd/>
                </a:ln>
              </p:spPr>
              <p:txBody>
                <a:bodyPr/>
                <a:lstStyle/>
                <a:p>
                  <a:endParaRPr lang="en-PH"/>
                </a:p>
              </p:txBody>
            </p:sp>
            <p:sp>
              <p:nvSpPr>
                <p:cNvPr id="74776" name="Freeform 77"/>
                <p:cNvSpPr>
                  <a:spLocks/>
                </p:cNvSpPr>
                <p:nvPr/>
              </p:nvSpPr>
              <p:spPr bwMode="auto">
                <a:xfrm>
                  <a:off x="2856" y="2023"/>
                  <a:ext cx="166" cy="198"/>
                </a:xfrm>
                <a:custGeom>
                  <a:avLst/>
                  <a:gdLst>
                    <a:gd name="T0" fmla="*/ 80 w 212"/>
                    <a:gd name="T1" fmla="*/ 0 h 269"/>
                    <a:gd name="T2" fmla="*/ 0 w 212"/>
                    <a:gd name="T3" fmla="*/ 79 h 269"/>
                    <a:gd name="T4" fmla="*/ 0 60000 65536"/>
                    <a:gd name="T5" fmla="*/ 0 60000 65536"/>
                    <a:gd name="T6" fmla="*/ 0 w 212"/>
                    <a:gd name="T7" fmla="*/ 0 h 269"/>
                    <a:gd name="T8" fmla="*/ 212 w 212"/>
                    <a:gd name="T9" fmla="*/ 269 h 269"/>
                  </a:gdLst>
                  <a:ahLst/>
                  <a:cxnLst>
                    <a:cxn ang="T4">
                      <a:pos x="T0" y="T1"/>
                    </a:cxn>
                    <a:cxn ang="T5">
                      <a:pos x="T2" y="T3"/>
                    </a:cxn>
                  </a:cxnLst>
                  <a:rect l="T6" t="T7" r="T8" b="T9"/>
                  <a:pathLst>
                    <a:path w="212" h="269">
                      <a:moveTo>
                        <a:pt x="212" y="0"/>
                      </a:moveTo>
                      <a:lnTo>
                        <a:pt x="0" y="269"/>
                      </a:lnTo>
                    </a:path>
                  </a:pathLst>
                </a:custGeom>
                <a:noFill/>
                <a:ln w="9525">
                  <a:solidFill>
                    <a:schemeClr val="tx1"/>
                  </a:solidFill>
                  <a:round/>
                  <a:headEnd type="none" w="med" len="med"/>
                  <a:tailEnd type="none" w="med" len="med"/>
                </a:ln>
              </p:spPr>
              <p:txBody>
                <a:bodyPr/>
                <a:lstStyle/>
                <a:p>
                  <a:endParaRPr lang="en-PH"/>
                </a:p>
              </p:txBody>
            </p:sp>
            <p:sp>
              <p:nvSpPr>
                <p:cNvPr id="74777" name="AutoShape 78"/>
                <p:cNvSpPr>
                  <a:spLocks noChangeArrowheads="1"/>
                </p:cNvSpPr>
                <p:nvPr/>
              </p:nvSpPr>
              <p:spPr bwMode="auto">
                <a:xfrm rot="2700000">
                  <a:off x="3032" y="1948"/>
                  <a:ext cx="39" cy="96"/>
                </a:xfrm>
                <a:prstGeom prst="roundRect">
                  <a:avLst>
                    <a:gd name="adj" fmla="val 16667"/>
                  </a:avLst>
                </a:prstGeom>
                <a:solidFill>
                  <a:schemeClr val="tx1"/>
                </a:solidFill>
                <a:ln w="9525">
                  <a:solidFill>
                    <a:schemeClr val="tx1"/>
                  </a:solidFill>
                  <a:round/>
                  <a:headEnd/>
                  <a:tailEnd/>
                </a:ln>
              </p:spPr>
              <p:txBody>
                <a:bodyPr wrap="none" anchor="ctr"/>
                <a:lstStyle/>
                <a:p>
                  <a:endParaRPr lang="en-PH"/>
                </a:p>
              </p:txBody>
            </p:sp>
          </p:grpSp>
          <p:grpSp>
            <p:nvGrpSpPr>
              <p:cNvPr id="6" name="Group 79"/>
              <p:cNvGrpSpPr>
                <a:grpSpLocks/>
              </p:cNvGrpSpPr>
              <p:nvPr/>
            </p:nvGrpSpPr>
            <p:grpSpPr bwMode="auto">
              <a:xfrm>
                <a:off x="1200" y="480"/>
                <a:ext cx="3264" cy="960"/>
                <a:chOff x="288" y="480"/>
                <a:chExt cx="3264" cy="960"/>
              </a:xfrm>
            </p:grpSpPr>
            <p:pic>
              <p:nvPicPr>
                <p:cNvPr id="74762" name="Picture 80" descr="earth-globe_world_070"/>
                <p:cNvPicPr>
                  <a:picLocks noChangeAspect="1" noChangeArrowheads="1" noCrop="1"/>
                </p:cNvPicPr>
                <p:nvPr/>
              </p:nvPicPr>
              <p:blipFill>
                <a:blip r:embed="rId3" cstate="print"/>
                <a:srcRect/>
                <a:stretch>
                  <a:fillRect/>
                </a:stretch>
              </p:blipFill>
              <p:spPr bwMode="auto">
                <a:xfrm>
                  <a:off x="1680" y="480"/>
                  <a:ext cx="528" cy="527"/>
                </a:xfrm>
                <a:prstGeom prst="rect">
                  <a:avLst/>
                </a:prstGeom>
                <a:noFill/>
                <a:ln w="9525">
                  <a:noFill/>
                  <a:miter lim="800000"/>
                  <a:headEnd/>
                  <a:tailEnd/>
                </a:ln>
              </p:spPr>
            </p:pic>
            <p:sp>
              <p:nvSpPr>
                <p:cNvPr id="74763" name="WordArt 81"/>
                <p:cNvSpPr>
                  <a:spLocks noChangeArrowheads="1" noChangeShapeType="1" noTextEdit="1"/>
                </p:cNvSpPr>
                <p:nvPr/>
              </p:nvSpPr>
              <p:spPr bwMode="auto">
                <a:xfrm>
                  <a:off x="288" y="576"/>
                  <a:ext cx="1392" cy="360"/>
                </a:xfrm>
                <a:prstGeom prst="rect">
                  <a:avLst/>
                </a:prstGeom>
              </p:spPr>
              <p:txBody>
                <a:bodyPr wrap="none" fromWordArt="1">
                  <a:prstTxWarp prst="textPlain">
                    <a:avLst>
                      <a:gd name="adj" fmla="val 50000"/>
                    </a:avLst>
                  </a:prstTxWarp>
                </a:bodyPr>
                <a:lstStyle/>
                <a:p>
                  <a:pPr algn="ctr"/>
                  <a:r>
                    <a:rPr lang="en-PH" sz="3600" b="1" i="1" kern="10">
                      <a:ln w="19050">
                        <a:noFill/>
                        <a:round/>
                        <a:headEnd/>
                        <a:tailEnd/>
                      </a:ln>
                      <a:solidFill>
                        <a:srgbClr val="FFCC00"/>
                      </a:solidFill>
                      <a:latin typeface="FrizQuaItcTEE"/>
                    </a:rPr>
                    <a:t>3ABN</a:t>
                  </a:r>
                </a:p>
              </p:txBody>
            </p:sp>
            <p:sp>
              <p:nvSpPr>
                <p:cNvPr id="74764" name="WordArt 82"/>
                <p:cNvSpPr>
                  <a:spLocks noChangeArrowheads="1" noChangeShapeType="1" noTextEdit="1"/>
                </p:cNvSpPr>
                <p:nvPr/>
              </p:nvSpPr>
              <p:spPr bwMode="auto">
                <a:xfrm>
                  <a:off x="2256" y="576"/>
                  <a:ext cx="1296" cy="336"/>
                </a:xfrm>
                <a:prstGeom prst="rect">
                  <a:avLst/>
                </a:prstGeom>
              </p:spPr>
              <p:txBody>
                <a:bodyPr wrap="none" fromWordArt="1">
                  <a:prstTxWarp prst="textPlain">
                    <a:avLst>
                      <a:gd name="adj" fmla="val 50000"/>
                    </a:avLst>
                  </a:prstTxWarp>
                </a:bodyPr>
                <a:lstStyle/>
                <a:p>
                  <a:pPr algn="ctr"/>
                  <a:r>
                    <a:rPr lang="en-PH" sz="3600" b="1" i="1" kern="10">
                      <a:ln w="19050">
                        <a:noFill/>
                        <a:round/>
                        <a:headEnd/>
                        <a:tailEnd/>
                      </a:ln>
                      <a:solidFill>
                        <a:srgbClr val="FFCC00"/>
                      </a:solidFill>
                      <a:latin typeface="FrizQuaItcTEE"/>
                    </a:rPr>
                    <a:t>YMVC</a:t>
                  </a:r>
                </a:p>
              </p:txBody>
            </p:sp>
            <p:sp>
              <p:nvSpPr>
                <p:cNvPr id="74765" name="WordArt 83"/>
                <p:cNvSpPr>
                  <a:spLocks noChangeArrowheads="1" noChangeShapeType="1" noTextEdit="1"/>
                </p:cNvSpPr>
                <p:nvPr/>
              </p:nvSpPr>
              <p:spPr bwMode="auto">
                <a:xfrm>
                  <a:off x="336" y="1008"/>
                  <a:ext cx="3168" cy="144"/>
                </a:xfrm>
                <a:prstGeom prst="rect">
                  <a:avLst/>
                </a:prstGeom>
              </p:spPr>
              <p:txBody>
                <a:bodyPr wrap="none" fromWordArt="1">
                  <a:prstTxWarp prst="textPlain">
                    <a:avLst>
                      <a:gd name="adj" fmla="val 50000"/>
                    </a:avLst>
                  </a:prstTxWarp>
                </a:bodyPr>
                <a:lstStyle/>
                <a:p>
                  <a:pPr algn="ctr"/>
                  <a:r>
                    <a:rPr lang="en-PH" sz="3600" b="1" kern="10">
                      <a:ln w="9525">
                        <a:noFill/>
                        <a:round/>
                        <a:headEnd/>
                        <a:tailEnd/>
                      </a:ln>
                      <a:gradFill rotWithShape="1">
                        <a:gsLst>
                          <a:gs pos="0">
                            <a:srgbClr val="FFCC00"/>
                          </a:gs>
                          <a:gs pos="100000">
                            <a:schemeClr val="bg1"/>
                          </a:gs>
                        </a:gsLst>
                        <a:lin ang="5400000" scaled="1"/>
                      </a:gradFill>
                      <a:latin typeface="Arial"/>
                      <a:cs typeface="Arial"/>
                    </a:rPr>
                    <a:t>Three Angels Broadcasting Network</a:t>
                  </a:r>
                </a:p>
              </p:txBody>
            </p:sp>
            <p:sp>
              <p:nvSpPr>
                <p:cNvPr id="74766" name="Rectangle 84"/>
                <p:cNvSpPr>
                  <a:spLocks noChangeArrowheads="1"/>
                </p:cNvSpPr>
                <p:nvPr/>
              </p:nvSpPr>
              <p:spPr bwMode="auto">
                <a:xfrm>
                  <a:off x="336" y="1200"/>
                  <a:ext cx="3120" cy="240"/>
                </a:xfrm>
                <a:prstGeom prst="rect">
                  <a:avLst/>
                </a:prstGeom>
                <a:gradFill rotWithShape="1">
                  <a:gsLst>
                    <a:gs pos="0">
                      <a:srgbClr val="FFCC00"/>
                    </a:gs>
                    <a:gs pos="100000">
                      <a:schemeClr val="bg1"/>
                    </a:gs>
                  </a:gsLst>
                  <a:lin ang="5400000" scaled="1"/>
                </a:gradFill>
                <a:ln w="9525">
                  <a:solidFill>
                    <a:srgbClr val="FFCC66"/>
                  </a:solidFill>
                  <a:miter lim="800000"/>
                  <a:headEnd/>
                  <a:tailEnd/>
                </a:ln>
              </p:spPr>
              <p:txBody>
                <a:bodyPr wrap="none" anchor="ctr"/>
                <a:lstStyle/>
                <a:p>
                  <a:endParaRPr lang="en-PH"/>
                </a:p>
              </p:txBody>
            </p:sp>
            <p:sp>
              <p:nvSpPr>
                <p:cNvPr id="74767" name="WordArt 85"/>
                <p:cNvSpPr>
                  <a:spLocks noChangeArrowheads="1" noChangeShapeType="1" noTextEdit="1"/>
                </p:cNvSpPr>
                <p:nvPr/>
              </p:nvSpPr>
              <p:spPr bwMode="auto">
                <a:xfrm>
                  <a:off x="384" y="1248"/>
                  <a:ext cx="3024" cy="144"/>
                </a:xfrm>
                <a:prstGeom prst="rect">
                  <a:avLst/>
                </a:prstGeom>
              </p:spPr>
              <p:txBody>
                <a:bodyPr wrap="none" fromWordArt="1">
                  <a:prstTxWarp prst="textPlain">
                    <a:avLst>
                      <a:gd name="adj" fmla="val 50000"/>
                    </a:avLst>
                  </a:prstTxWarp>
                </a:bodyPr>
                <a:lstStyle/>
                <a:p>
                  <a:pPr algn="ctr"/>
                  <a:r>
                    <a:rPr lang="en-PH" sz="3600" b="1" kern="10">
                      <a:ln w="9525">
                        <a:noFill/>
                        <a:round/>
                        <a:headEnd/>
                        <a:tailEnd/>
                      </a:ln>
                      <a:solidFill>
                        <a:srgbClr val="FFCC00"/>
                      </a:solidFill>
                      <a:latin typeface="Arial"/>
                      <a:cs typeface="Arial"/>
                    </a:rPr>
                    <a:t>YOUTH MEDIA VOLUNTERS CLUB</a:t>
                  </a:r>
                </a:p>
              </p:txBody>
            </p:sp>
          </p:grpSp>
        </p:grpSp>
      </p:grpSp>
      <p:pic>
        <p:nvPicPr>
          <p:cNvPr id="3074" name="Picture 2" descr="C:\Users\user\Documents\PPOINT BACKGROUNDS\Clip Arts\jesus invite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1119554"/>
            <a:ext cx="9197719" cy="573844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1289538" y="90716"/>
            <a:ext cx="6588599" cy="923330"/>
          </a:xfrm>
          <a:prstGeom prst="rect">
            <a:avLst/>
          </a:prstGeom>
          <a:noFill/>
        </p:spPr>
        <p:txBody>
          <a:bodyPr wrap="none" lIns="91440" tIns="45720" rIns="91440" bIns="45720">
            <a:spAutoFit/>
          </a:bodyPr>
          <a:lstStyle/>
          <a:p>
            <a:pPr algn="ctr"/>
            <a:r>
              <a:rPr lang="en-US"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EXPECTED OUTCOMES</a:t>
            </a:r>
            <a:endParaRPr lang="en-U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41988"/>
                                        </p:tgtEl>
                                        <p:attrNameLst>
                                          <p:attrName>style.visibility</p:attrName>
                                        </p:attrNameLst>
                                      </p:cBhvr>
                                      <p:to>
                                        <p:strVal val="visible"/>
                                      </p:to>
                                    </p:set>
                                    <p:anim calcmode="lin" valueType="num">
                                      <p:cBhvr>
                                        <p:cTn id="7" dur="1000" fill="hold"/>
                                        <p:tgtEl>
                                          <p:spTgt spid="41988"/>
                                        </p:tgtEl>
                                        <p:attrNameLst>
                                          <p:attrName>ppt_w</p:attrName>
                                        </p:attrNameLst>
                                      </p:cBhvr>
                                      <p:tavLst>
                                        <p:tav tm="0">
                                          <p:val>
                                            <p:strVal val="#ppt_w+.3"/>
                                          </p:val>
                                        </p:tav>
                                        <p:tav tm="100000">
                                          <p:val>
                                            <p:strVal val="#ppt_w"/>
                                          </p:val>
                                        </p:tav>
                                      </p:tavLst>
                                    </p:anim>
                                    <p:anim calcmode="lin" valueType="num">
                                      <p:cBhvr>
                                        <p:cTn id="8" dur="1000" fill="hold"/>
                                        <p:tgtEl>
                                          <p:spTgt spid="41988"/>
                                        </p:tgtEl>
                                        <p:attrNameLst>
                                          <p:attrName>ppt_h</p:attrName>
                                        </p:attrNameLst>
                                      </p:cBhvr>
                                      <p:tavLst>
                                        <p:tav tm="0">
                                          <p:val>
                                            <p:strVal val="#ppt_h"/>
                                          </p:val>
                                        </p:tav>
                                        <p:tav tm="100000">
                                          <p:val>
                                            <p:strVal val="#ppt_h"/>
                                          </p:val>
                                        </p:tav>
                                      </p:tavLst>
                                    </p:anim>
                                    <p:animEffect transition="in" filter="fade">
                                      <p:cBhvr>
                                        <p:cTn id="9" dur="1000"/>
                                        <p:tgtEl>
                                          <p:spTgt spid="41988"/>
                                        </p:tgtEl>
                                      </p:cBhvr>
                                    </p:animEffect>
                                  </p:childTnLst>
                                </p:cTn>
                              </p:par>
                            </p:childTnLst>
                          </p:cTn>
                        </p:par>
                        <p:par>
                          <p:cTn id="10" fill="hold">
                            <p:stCondLst>
                              <p:cond delay="1000"/>
                            </p:stCondLst>
                            <p:childTnLst>
                              <p:par>
                                <p:cTn id="11" presetID="50" presetClass="entr" presetSubtype="0" decel="100000" fill="hold" grpId="0" nodeType="afterEffect">
                                  <p:stCondLst>
                                    <p:cond delay="0"/>
                                  </p:stCondLst>
                                  <p:childTnLst>
                                    <p:set>
                                      <p:cBhvr>
                                        <p:cTn id="12" dur="1" fill="hold">
                                          <p:stCondLst>
                                            <p:cond delay="0"/>
                                          </p:stCondLst>
                                        </p:cTn>
                                        <p:tgtEl>
                                          <p:spTgt spid="41989"/>
                                        </p:tgtEl>
                                        <p:attrNameLst>
                                          <p:attrName>style.visibility</p:attrName>
                                        </p:attrNameLst>
                                      </p:cBhvr>
                                      <p:to>
                                        <p:strVal val="visible"/>
                                      </p:to>
                                    </p:set>
                                    <p:anim calcmode="lin" valueType="num">
                                      <p:cBhvr>
                                        <p:cTn id="13" dur="1000" fill="hold"/>
                                        <p:tgtEl>
                                          <p:spTgt spid="41989"/>
                                        </p:tgtEl>
                                        <p:attrNameLst>
                                          <p:attrName>ppt_w</p:attrName>
                                        </p:attrNameLst>
                                      </p:cBhvr>
                                      <p:tavLst>
                                        <p:tav tm="0">
                                          <p:val>
                                            <p:strVal val="#ppt_w+.3"/>
                                          </p:val>
                                        </p:tav>
                                        <p:tav tm="100000">
                                          <p:val>
                                            <p:strVal val="#ppt_w"/>
                                          </p:val>
                                        </p:tav>
                                      </p:tavLst>
                                    </p:anim>
                                    <p:anim calcmode="lin" valueType="num">
                                      <p:cBhvr>
                                        <p:cTn id="14" dur="1000" fill="hold"/>
                                        <p:tgtEl>
                                          <p:spTgt spid="41989"/>
                                        </p:tgtEl>
                                        <p:attrNameLst>
                                          <p:attrName>ppt_h</p:attrName>
                                        </p:attrNameLst>
                                      </p:cBhvr>
                                      <p:tavLst>
                                        <p:tav tm="0">
                                          <p:val>
                                            <p:strVal val="#ppt_h"/>
                                          </p:val>
                                        </p:tav>
                                        <p:tav tm="100000">
                                          <p:val>
                                            <p:strVal val="#ppt_h"/>
                                          </p:val>
                                        </p:tav>
                                      </p:tavLst>
                                    </p:anim>
                                    <p:animEffect transition="in" filter="fade">
                                      <p:cBhvr>
                                        <p:cTn id="15" dur="1000"/>
                                        <p:tgtEl>
                                          <p:spTgt spid="419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8" grpId="0" animBg="1"/>
      <p:bldP spid="41989"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ext Box 3"/>
          <p:cNvSpPr txBox="1">
            <a:spLocks noChangeArrowheads="1"/>
          </p:cNvSpPr>
          <p:nvPr/>
        </p:nvSpPr>
        <p:spPr bwMode="auto">
          <a:xfrm>
            <a:off x="838200" y="1371600"/>
            <a:ext cx="8001000" cy="4149725"/>
          </a:xfrm>
          <a:prstGeom prst="rect">
            <a:avLst/>
          </a:prstGeom>
          <a:noFill/>
          <a:ln w="9525">
            <a:noFill/>
            <a:miter lim="800000"/>
            <a:headEnd/>
            <a:tailEnd/>
          </a:ln>
          <a:effectLst/>
        </p:spPr>
        <p:txBody>
          <a:bodyPr>
            <a:spAutoFit/>
          </a:bodyPr>
          <a:lstStyle/>
          <a:p>
            <a:pPr marL="342900" indent="-342900">
              <a:buFontTx/>
              <a:buAutoNum type="arabicPeriod"/>
              <a:defRPr/>
            </a:pPr>
            <a:r>
              <a:rPr lang="en-US" sz="2800" b="1" dirty="0">
                <a:solidFill>
                  <a:srgbClr val="FF0000"/>
                </a:solidFill>
                <a:effectLst>
                  <a:outerShdw blurRad="38100" dist="38100" dir="2700000" algn="tl">
                    <a:srgbClr val="C0C0C0"/>
                  </a:outerShdw>
                </a:effectLst>
              </a:rPr>
              <a:t>The whole church moves as one unified throng of lay workers.</a:t>
            </a:r>
          </a:p>
          <a:p>
            <a:pPr marL="342900" indent="-342900">
              <a:buFontTx/>
              <a:buAutoNum type="arabicPeriod"/>
              <a:defRPr/>
            </a:pPr>
            <a:endParaRPr lang="en-US" sz="2800" b="1" dirty="0">
              <a:solidFill>
                <a:srgbClr val="FF0000"/>
              </a:solidFill>
              <a:effectLst>
                <a:outerShdw blurRad="38100" dist="38100" dir="2700000" algn="tl">
                  <a:srgbClr val="C0C0C0"/>
                </a:outerShdw>
              </a:effectLst>
            </a:endParaRPr>
          </a:p>
          <a:p>
            <a:pPr marL="342900" indent="-342900">
              <a:buFontTx/>
              <a:buAutoNum type="arabicPeriod"/>
              <a:defRPr/>
            </a:pPr>
            <a:r>
              <a:rPr lang="en-US" sz="2800" b="1" dirty="0">
                <a:solidFill>
                  <a:srgbClr val="FF0000"/>
                </a:solidFill>
                <a:effectLst>
                  <a:outerShdw blurRad="38100" dist="38100" dir="2700000" algn="tl">
                    <a:srgbClr val="C0C0C0"/>
                  </a:outerShdw>
                </a:effectLst>
              </a:rPr>
              <a:t>Evangelism becomes an on-going program of the church.</a:t>
            </a:r>
          </a:p>
          <a:p>
            <a:pPr marL="342900" indent="-342900">
              <a:buFontTx/>
              <a:buAutoNum type="arabicPeriod"/>
              <a:defRPr/>
            </a:pPr>
            <a:endParaRPr lang="en-US" sz="2800" b="1" dirty="0">
              <a:solidFill>
                <a:srgbClr val="FF0000"/>
              </a:solidFill>
              <a:effectLst>
                <a:outerShdw blurRad="38100" dist="38100" dir="2700000" algn="tl">
                  <a:srgbClr val="C0C0C0"/>
                </a:outerShdw>
              </a:effectLst>
            </a:endParaRPr>
          </a:p>
          <a:p>
            <a:pPr marL="342900" indent="-342900">
              <a:buFontTx/>
              <a:buAutoNum type="arabicPeriod"/>
              <a:defRPr/>
            </a:pPr>
            <a:r>
              <a:rPr lang="en-US" sz="2800" b="1" dirty="0">
                <a:solidFill>
                  <a:srgbClr val="FF0000"/>
                </a:solidFill>
                <a:effectLst>
                  <a:outerShdw blurRad="38100" dist="38100" dir="2700000" algn="tl">
                    <a:srgbClr val="C0C0C0"/>
                  </a:outerShdw>
                </a:effectLst>
              </a:rPr>
              <a:t>A church-united force dwarfs the products of one or two full-time lay workers.</a:t>
            </a:r>
          </a:p>
          <a:p>
            <a:pPr marL="342900" indent="-342900">
              <a:spcBef>
                <a:spcPct val="50000"/>
              </a:spcBef>
              <a:defRPr/>
            </a:pPr>
            <a:endParaRPr lang="en-US" sz="2800" b="1" dirty="0">
              <a:solidFill>
                <a:srgbClr val="FF0000"/>
              </a:solidFill>
              <a:effectLst>
                <a:outerShdw blurRad="38100" dist="38100" dir="2700000" algn="tl">
                  <a:srgbClr val="C0C0C0"/>
                </a:outerShdw>
              </a:effectLst>
            </a:endParaRPr>
          </a:p>
        </p:txBody>
      </p:sp>
      <p:sp>
        <p:nvSpPr>
          <p:cNvPr id="75780" name="WordArt 84" descr="cloud10"/>
          <p:cNvSpPr>
            <a:spLocks noChangeArrowheads="1" noChangeShapeType="1" noTextEdit="1"/>
          </p:cNvSpPr>
          <p:nvPr/>
        </p:nvSpPr>
        <p:spPr bwMode="auto">
          <a:xfrm>
            <a:off x="7391400" y="5791200"/>
            <a:ext cx="1524000" cy="381000"/>
          </a:xfrm>
          <a:prstGeom prst="rect">
            <a:avLst/>
          </a:prstGeom>
        </p:spPr>
        <p:txBody>
          <a:bodyPr wrap="none" fromWordArt="1">
            <a:prstTxWarp prst="textInflateTop">
              <a:avLst>
                <a:gd name="adj" fmla="val 31917"/>
              </a:avLst>
            </a:prstTxWarp>
          </a:bodyPr>
          <a:lstStyle/>
          <a:p>
            <a:pPr algn="ctr"/>
            <a:r>
              <a:rPr lang="en-PH" sz="3600" kern="10">
                <a:ln w="9525">
                  <a:solidFill>
                    <a:srgbClr val="000000"/>
                  </a:solidFill>
                  <a:round/>
                  <a:headEnd/>
                  <a:tailEnd/>
                </a:ln>
                <a:blipFill dpi="0" rotWithShape="1">
                  <a:blip r:embed="rId2"/>
                  <a:srcRect/>
                  <a:stretch>
                    <a:fillRect/>
                  </a:stretch>
                </a:blipFill>
                <a:latin typeface="Arial Black"/>
              </a:rPr>
              <a:t>OUTCOMES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 calcmode="lin" valueType="num">
                                      <p:cBhvr>
                                        <p:cTn id="7" dur="1000" fill="hold"/>
                                        <p:tgtEl>
                                          <p:spTgt spid="19459">
                                            <p:txEl>
                                              <p:pRg st="0" end="0"/>
                                            </p:txEl>
                                          </p:spTgt>
                                        </p:tgtEl>
                                        <p:attrNameLst>
                                          <p:attrName>ppt_w</p:attrName>
                                        </p:attrNameLst>
                                      </p:cBhvr>
                                      <p:tavLst>
                                        <p:tav tm="0">
                                          <p:val>
                                            <p:strVal val="#ppt_w+.3"/>
                                          </p:val>
                                        </p:tav>
                                        <p:tav tm="100000">
                                          <p:val>
                                            <p:strVal val="#ppt_w"/>
                                          </p:val>
                                        </p:tav>
                                      </p:tavLst>
                                    </p:anim>
                                    <p:anim calcmode="lin" valueType="num">
                                      <p:cBhvr>
                                        <p:cTn id="8" dur="1000" fill="hold"/>
                                        <p:tgtEl>
                                          <p:spTgt spid="19459">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9459">
                                            <p:txEl>
                                              <p:pRg st="0" end="0"/>
                                            </p:txEl>
                                          </p:spTgt>
                                        </p:tgtEl>
                                      </p:cBhvr>
                                    </p:animEffect>
                                  </p:childTnLst>
                                </p:cTn>
                              </p:par>
                            </p:childTnLst>
                          </p:cTn>
                        </p:par>
                        <p:par>
                          <p:cTn id="10" fill="hold">
                            <p:stCondLst>
                              <p:cond delay="1000"/>
                            </p:stCondLst>
                            <p:childTnLst>
                              <p:par>
                                <p:cTn id="11" presetID="50" presetClass="entr" presetSubtype="0" decel="100000" fill="hold" nodeType="afterEffect">
                                  <p:stCondLst>
                                    <p:cond delay="0"/>
                                  </p:stCondLst>
                                  <p:childTnLst>
                                    <p:set>
                                      <p:cBhvr>
                                        <p:cTn id="12" dur="1" fill="hold">
                                          <p:stCondLst>
                                            <p:cond delay="0"/>
                                          </p:stCondLst>
                                        </p:cTn>
                                        <p:tgtEl>
                                          <p:spTgt spid="19459">
                                            <p:txEl>
                                              <p:pRg st="2" end="2"/>
                                            </p:txEl>
                                          </p:spTgt>
                                        </p:tgtEl>
                                        <p:attrNameLst>
                                          <p:attrName>style.visibility</p:attrName>
                                        </p:attrNameLst>
                                      </p:cBhvr>
                                      <p:to>
                                        <p:strVal val="visible"/>
                                      </p:to>
                                    </p:set>
                                    <p:anim calcmode="lin" valueType="num">
                                      <p:cBhvr>
                                        <p:cTn id="13" dur="1000" fill="hold"/>
                                        <p:tgtEl>
                                          <p:spTgt spid="19459">
                                            <p:txEl>
                                              <p:pRg st="2" end="2"/>
                                            </p:txEl>
                                          </p:spTgt>
                                        </p:tgtEl>
                                        <p:attrNameLst>
                                          <p:attrName>ppt_w</p:attrName>
                                        </p:attrNameLst>
                                      </p:cBhvr>
                                      <p:tavLst>
                                        <p:tav tm="0">
                                          <p:val>
                                            <p:strVal val="#ppt_w+.3"/>
                                          </p:val>
                                        </p:tav>
                                        <p:tav tm="100000">
                                          <p:val>
                                            <p:strVal val="#ppt_w"/>
                                          </p:val>
                                        </p:tav>
                                      </p:tavLst>
                                    </p:anim>
                                    <p:anim calcmode="lin" valueType="num">
                                      <p:cBhvr>
                                        <p:cTn id="14" dur="1000" fill="hold"/>
                                        <p:tgtEl>
                                          <p:spTgt spid="19459">
                                            <p:txEl>
                                              <p:pRg st="2" end="2"/>
                                            </p:txEl>
                                          </p:spTgt>
                                        </p:tgtEl>
                                        <p:attrNameLst>
                                          <p:attrName>ppt_h</p:attrName>
                                        </p:attrNameLst>
                                      </p:cBhvr>
                                      <p:tavLst>
                                        <p:tav tm="0">
                                          <p:val>
                                            <p:strVal val="#ppt_h"/>
                                          </p:val>
                                        </p:tav>
                                        <p:tav tm="100000">
                                          <p:val>
                                            <p:strVal val="#ppt_h"/>
                                          </p:val>
                                        </p:tav>
                                      </p:tavLst>
                                    </p:anim>
                                    <p:animEffect transition="in" filter="fade">
                                      <p:cBhvr>
                                        <p:cTn id="15" dur="1000"/>
                                        <p:tgtEl>
                                          <p:spTgt spid="19459">
                                            <p:txEl>
                                              <p:pRg st="2" end="2"/>
                                            </p:txEl>
                                          </p:spTgt>
                                        </p:tgtEl>
                                      </p:cBhvr>
                                    </p:animEffect>
                                  </p:childTnLst>
                                </p:cTn>
                              </p:par>
                            </p:childTnLst>
                          </p:cTn>
                        </p:par>
                        <p:par>
                          <p:cTn id="16" fill="hold">
                            <p:stCondLst>
                              <p:cond delay="2000"/>
                            </p:stCondLst>
                            <p:childTnLst>
                              <p:par>
                                <p:cTn id="17" presetID="50" presetClass="entr" presetSubtype="0" decel="100000" fill="hold" nodeType="afterEffect">
                                  <p:stCondLst>
                                    <p:cond delay="0"/>
                                  </p:stCondLst>
                                  <p:childTnLst>
                                    <p:set>
                                      <p:cBhvr>
                                        <p:cTn id="18" dur="1" fill="hold">
                                          <p:stCondLst>
                                            <p:cond delay="0"/>
                                          </p:stCondLst>
                                        </p:cTn>
                                        <p:tgtEl>
                                          <p:spTgt spid="19459">
                                            <p:txEl>
                                              <p:pRg st="4" end="4"/>
                                            </p:txEl>
                                          </p:spTgt>
                                        </p:tgtEl>
                                        <p:attrNameLst>
                                          <p:attrName>style.visibility</p:attrName>
                                        </p:attrNameLst>
                                      </p:cBhvr>
                                      <p:to>
                                        <p:strVal val="visible"/>
                                      </p:to>
                                    </p:set>
                                    <p:anim calcmode="lin" valueType="num">
                                      <p:cBhvr>
                                        <p:cTn id="19" dur="1000" fill="hold"/>
                                        <p:tgtEl>
                                          <p:spTgt spid="19459">
                                            <p:txEl>
                                              <p:pRg st="4" end="4"/>
                                            </p:txEl>
                                          </p:spTgt>
                                        </p:tgtEl>
                                        <p:attrNameLst>
                                          <p:attrName>ppt_w</p:attrName>
                                        </p:attrNameLst>
                                      </p:cBhvr>
                                      <p:tavLst>
                                        <p:tav tm="0">
                                          <p:val>
                                            <p:strVal val="#ppt_w+.3"/>
                                          </p:val>
                                        </p:tav>
                                        <p:tav tm="100000">
                                          <p:val>
                                            <p:strVal val="#ppt_w"/>
                                          </p:val>
                                        </p:tav>
                                      </p:tavLst>
                                    </p:anim>
                                    <p:anim calcmode="lin" valueType="num">
                                      <p:cBhvr>
                                        <p:cTn id="20" dur="1000" fill="hold"/>
                                        <p:tgtEl>
                                          <p:spTgt spid="19459">
                                            <p:txEl>
                                              <p:pRg st="4" end="4"/>
                                            </p:txEl>
                                          </p:spTgt>
                                        </p:tgtEl>
                                        <p:attrNameLst>
                                          <p:attrName>ppt_h</p:attrName>
                                        </p:attrNameLst>
                                      </p:cBhvr>
                                      <p:tavLst>
                                        <p:tav tm="0">
                                          <p:val>
                                            <p:strVal val="#ppt_h"/>
                                          </p:val>
                                        </p:tav>
                                        <p:tav tm="100000">
                                          <p:val>
                                            <p:strVal val="#ppt_h"/>
                                          </p:val>
                                        </p:tav>
                                      </p:tavLst>
                                    </p:anim>
                                    <p:animEffect transition="in" filter="fade">
                                      <p:cBhvr>
                                        <p:cTn id="21" dur="1000"/>
                                        <p:tgtEl>
                                          <p:spTgt spid="1945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F:\DSC01940.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 name="Rectangle 1"/>
          <p:cNvSpPr/>
          <p:nvPr/>
        </p:nvSpPr>
        <p:spPr>
          <a:xfrm>
            <a:off x="0" y="0"/>
            <a:ext cx="3276600" cy="6524625"/>
          </a:xfrm>
          <a:prstGeom prst="rect">
            <a:avLst/>
          </a:prstGeom>
        </p:spPr>
        <p:txBody>
          <a:bodyPr>
            <a:spAutoFit/>
          </a:bodyPr>
          <a:lstStyle/>
          <a:p>
            <a:pPr>
              <a:spcBef>
                <a:spcPct val="50000"/>
              </a:spcBef>
              <a:defRPr/>
            </a:pPr>
            <a:r>
              <a:rPr lang="en-US" sz="2200" dirty="0">
                <a:solidFill>
                  <a:schemeClr val="accent6">
                    <a:lumMod val="50000"/>
                  </a:schemeClr>
                </a:solidFill>
                <a:effectLst>
                  <a:outerShdw blurRad="38100" dist="38100" dir="2700000" algn="tl">
                    <a:srgbClr val="C0C0C0"/>
                  </a:outerShdw>
                </a:effectLst>
              </a:rPr>
              <a:t>“</a:t>
            </a:r>
            <a:r>
              <a:rPr lang="en-US" sz="2200" b="1" dirty="0">
                <a:solidFill>
                  <a:schemeClr val="accent6">
                    <a:lumMod val="50000"/>
                  </a:schemeClr>
                </a:solidFill>
                <a:effectLst>
                  <a:outerShdw blurRad="38100" dist="38100" dir="2700000" algn="tl">
                    <a:srgbClr val="C0C0C0"/>
                  </a:outerShdw>
                </a:effectLst>
              </a:rPr>
              <a:t>The church must be a working church if it would be a living church.” (</a:t>
            </a:r>
            <a:r>
              <a:rPr lang="en-US" sz="2200" b="1" i="1" dirty="0">
                <a:solidFill>
                  <a:schemeClr val="accent6">
                    <a:lumMod val="50000"/>
                  </a:schemeClr>
                </a:solidFill>
                <a:effectLst>
                  <a:outerShdw blurRad="38100" dist="38100" dir="2700000" algn="tl">
                    <a:srgbClr val="C0C0C0"/>
                  </a:outerShdw>
                </a:effectLst>
              </a:rPr>
              <a:t>Christian Service, 83</a:t>
            </a:r>
            <a:r>
              <a:rPr lang="en-US" sz="2200" b="1" dirty="0">
                <a:solidFill>
                  <a:schemeClr val="accent6">
                    <a:lumMod val="50000"/>
                  </a:schemeClr>
                </a:solidFill>
                <a:effectLst>
                  <a:outerShdw blurRad="38100" dist="38100" dir="2700000" algn="tl">
                    <a:srgbClr val="C0C0C0"/>
                  </a:outerShdw>
                </a:effectLst>
              </a:rPr>
              <a:t>)</a:t>
            </a:r>
          </a:p>
          <a:p>
            <a:pPr>
              <a:spcBef>
                <a:spcPct val="50000"/>
              </a:spcBef>
              <a:defRPr/>
            </a:pPr>
            <a:endParaRPr lang="en-US" sz="2200" b="1" dirty="0">
              <a:solidFill>
                <a:schemeClr val="accent6">
                  <a:lumMod val="50000"/>
                </a:schemeClr>
              </a:solidFill>
              <a:effectLst>
                <a:outerShdw blurRad="38100" dist="38100" dir="2700000" algn="tl">
                  <a:srgbClr val="C0C0C0"/>
                </a:outerShdw>
              </a:effectLst>
            </a:endParaRPr>
          </a:p>
          <a:p>
            <a:pPr>
              <a:spcBef>
                <a:spcPct val="50000"/>
              </a:spcBef>
              <a:defRPr/>
            </a:pPr>
            <a:r>
              <a:rPr lang="en-US" sz="2200" b="1" dirty="0">
                <a:solidFill>
                  <a:schemeClr val="accent1">
                    <a:lumMod val="10000"/>
                  </a:schemeClr>
                </a:solidFill>
                <a:effectLst>
                  <a:outerShdw blurRad="38100" dist="38100" dir="2700000" algn="tl">
                    <a:srgbClr val="C0C0C0"/>
                  </a:outerShdw>
                </a:effectLst>
              </a:rPr>
              <a:t>“The Latter Rain cannot come until the largest portion of the church [become] … laborers together with God.” (EGW, ___)</a:t>
            </a:r>
          </a:p>
          <a:p>
            <a:pPr>
              <a:spcBef>
                <a:spcPct val="50000"/>
              </a:spcBef>
              <a:defRPr/>
            </a:pPr>
            <a:endParaRPr lang="en-US" sz="2200" b="1" dirty="0">
              <a:solidFill>
                <a:schemeClr val="accent6">
                  <a:lumMod val="50000"/>
                </a:schemeClr>
              </a:solidFill>
              <a:effectLst>
                <a:outerShdw blurRad="38100" dist="38100" dir="2700000" algn="tl">
                  <a:srgbClr val="C0C0C0"/>
                </a:outerShdw>
              </a:effectLst>
            </a:endParaRPr>
          </a:p>
          <a:p>
            <a:pPr>
              <a:spcBef>
                <a:spcPct val="50000"/>
              </a:spcBef>
              <a:defRPr/>
            </a:pPr>
            <a:r>
              <a:rPr lang="en-US" sz="2200" b="1" dirty="0">
                <a:solidFill>
                  <a:srgbClr val="FF3300"/>
                </a:solidFill>
                <a:effectLst>
                  <a:outerShdw blurRad="38100" dist="38100" dir="2700000" algn="tl">
                    <a:srgbClr val="C0C0C0"/>
                  </a:outerShdw>
                </a:effectLst>
              </a:rPr>
              <a:t>“Time is short and our forces must be organized to do a larger work,” (</a:t>
            </a:r>
            <a:r>
              <a:rPr lang="en-US" sz="2200" b="1" i="1" dirty="0">
                <a:solidFill>
                  <a:srgbClr val="FF3300"/>
                </a:solidFill>
                <a:effectLst>
                  <a:outerShdw blurRad="38100" dist="38100" dir="2700000" algn="tl">
                    <a:srgbClr val="C0C0C0"/>
                  </a:outerShdw>
                </a:effectLst>
              </a:rPr>
              <a:t>9T,27</a:t>
            </a:r>
            <a:r>
              <a:rPr lang="en-US" sz="2200" b="1" dirty="0">
                <a:solidFill>
                  <a:srgbClr val="FF3300"/>
                </a:solidFill>
                <a:effectLst>
                  <a:outerShdw blurRad="38100" dist="38100" dir="2700000" algn="tl">
                    <a:srgbClr val="C0C0C0"/>
                  </a:outerShdw>
                </a:effectLst>
              </a:rPr>
              <a:t>) </a:t>
            </a:r>
            <a:endParaRPr lang="en-PH" sz="2200" dirty="0">
              <a:solidFill>
                <a:srgbClr val="FF3300"/>
              </a:solidFill>
            </a:endParaRPr>
          </a:p>
        </p:txBody>
      </p:sp>
      <p:pic>
        <p:nvPicPr>
          <p:cNvPr id="1026" name="Picture 2" descr="E:\ \1001835_609668722398812_311668653_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0013"/>
            <a:ext cx="9144000" cy="7058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5156801"/>
      </p:ext>
    </p:extLst>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14669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5052</TotalTime>
  <Words>1668</Words>
  <Application>Microsoft Office PowerPoint</Application>
  <PresentationFormat>On-screen Show (4:3)</PresentationFormat>
  <Paragraphs>177</Paragraphs>
  <Slides>66</Slides>
  <Notes>2</Notes>
  <HiddenSlides>0</HiddenSlides>
  <MMClips>0</MMClips>
  <ScaleCrop>false</ScaleCrop>
  <HeadingPairs>
    <vt:vector size="4" baseType="variant">
      <vt:variant>
        <vt:lpstr>Theme</vt:lpstr>
      </vt:variant>
      <vt:variant>
        <vt:i4>1</vt:i4>
      </vt:variant>
      <vt:variant>
        <vt:lpstr>Slide Titles</vt:lpstr>
      </vt:variant>
      <vt:variant>
        <vt:i4>66</vt:i4>
      </vt:variant>
    </vt:vector>
  </HeadingPairs>
  <TitlesOfParts>
    <vt:vector size="6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user</cp:lastModifiedBy>
  <cp:revision>39</cp:revision>
  <dcterms:created xsi:type="dcterms:W3CDTF">2012-05-27T21:58:06Z</dcterms:created>
  <dcterms:modified xsi:type="dcterms:W3CDTF">2013-07-17T23:18:02Z</dcterms:modified>
</cp:coreProperties>
</file>