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1" r:id="rId2"/>
    <p:sldId id="262" r:id="rId3"/>
    <p:sldId id="292" r:id="rId4"/>
    <p:sldId id="293" r:id="rId5"/>
    <p:sldId id="294" r:id="rId6"/>
    <p:sldId id="295" r:id="rId7"/>
    <p:sldId id="296" r:id="rId8"/>
    <p:sldId id="263" r:id="rId9"/>
    <p:sldId id="284" r:id="rId10"/>
    <p:sldId id="28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1550B-6560-4A30-8E5D-A6C36F5D3C2D}" v="2" dt="2023-04-25T12:40:48.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5353" autoAdjust="0"/>
  </p:normalViewPr>
  <p:slideViewPr>
    <p:cSldViewPr snapToGrid="0">
      <p:cViewPr varScale="1">
        <p:scale>
          <a:sx n="41" d="100"/>
          <a:sy n="41" d="100"/>
        </p:scale>
        <p:origin x="162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ardo Jr Heyasa" userId="16f486689e56f7b9" providerId="LiveId" clId="{ED91550B-6560-4A30-8E5D-A6C36F5D3C2D}"/>
    <pc:docChg chg="undo custSel addSld delSld modSld sldOrd">
      <pc:chgData name="Leonardo Jr Heyasa" userId="16f486689e56f7b9" providerId="LiveId" clId="{ED91550B-6560-4A30-8E5D-A6C36F5D3C2D}" dt="2023-04-25T13:06:13.755" v="3092" actId="2696"/>
      <pc:docMkLst>
        <pc:docMk/>
      </pc:docMkLst>
      <pc:sldChg chg="del">
        <pc:chgData name="Leonardo Jr Heyasa" userId="16f486689e56f7b9" providerId="LiveId" clId="{ED91550B-6560-4A30-8E5D-A6C36F5D3C2D}" dt="2023-04-25T12:29:02.019" v="0" actId="2696"/>
        <pc:sldMkLst>
          <pc:docMk/>
          <pc:sldMk cId="2089941774" sldId="256"/>
        </pc:sldMkLst>
      </pc:sldChg>
      <pc:sldChg chg="del">
        <pc:chgData name="Leonardo Jr Heyasa" userId="16f486689e56f7b9" providerId="LiveId" clId="{ED91550B-6560-4A30-8E5D-A6C36F5D3C2D}" dt="2023-04-25T13:06:01.352" v="3091" actId="2696"/>
        <pc:sldMkLst>
          <pc:docMk/>
          <pc:sldMk cId="2678370523" sldId="257"/>
        </pc:sldMkLst>
      </pc:sldChg>
      <pc:sldChg chg="del">
        <pc:chgData name="Leonardo Jr Heyasa" userId="16f486689e56f7b9" providerId="LiveId" clId="{ED91550B-6560-4A30-8E5D-A6C36F5D3C2D}" dt="2023-04-25T12:29:24.945" v="5" actId="2696"/>
        <pc:sldMkLst>
          <pc:docMk/>
          <pc:sldMk cId="2983994657" sldId="258"/>
        </pc:sldMkLst>
      </pc:sldChg>
      <pc:sldChg chg="del">
        <pc:chgData name="Leonardo Jr Heyasa" userId="16f486689e56f7b9" providerId="LiveId" clId="{ED91550B-6560-4A30-8E5D-A6C36F5D3C2D}" dt="2023-04-25T12:29:28.358" v="6" actId="2696"/>
        <pc:sldMkLst>
          <pc:docMk/>
          <pc:sldMk cId="4105104866" sldId="259"/>
        </pc:sldMkLst>
      </pc:sldChg>
      <pc:sldChg chg="del">
        <pc:chgData name="Leonardo Jr Heyasa" userId="16f486689e56f7b9" providerId="LiveId" clId="{ED91550B-6560-4A30-8E5D-A6C36F5D3C2D}" dt="2023-04-25T13:06:01.352" v="3091" actId="2696"/>
        <pc:sldMkLst>
          <pc:docMk/>
          <pc:sldMk cId="1144542210" sldId="260"/>
        </pc:sldMkLst>
      </pc:sldChg>
      <pc:sldChg chg="del">
        <pc:chgData name="Leonardo Jr Heyasa" userId="16f486689e56f7b9" providerId="LiveId" clId="{ED91550B-6560-4A30-8E5D-A6C36F5D3C2D}" dt="2023-04-25T13:06:01.352" v="3091" actId="2696"/>
        <pc:sldMkLst>
          <pc:docMk/>
          <pc:sldMk cId="344445908" sldId="261"/>
        </pc:sldMkLst>
      </pc:sldChg>
      <pc:sldChg chg="modSp mod modNotesTx">
        <pc:chgData name="Leonardo Jr Heyasa" userId="16f486689e56f7b9" providerId="LiveId" clId="{ED91550B-6560-4A30-8E5D-A6C36F5D3C2D}" dt="2023-04-25T12:33:40.107" v="230" actId="20577"/>
        <pc:sldMkLst>
          <pc:docMk/>
          <pc:sldMk cId="1984631203" sldId="262"/>
        </pc:sldMkLst>
        <pc:spChg chg="mod">
          <ac:chgData name="Leonardo Jr Heyasa" userId="16f486689e56f7b9" providerId="LiveId" clId="{ED91550B-6560-4A30-8E5D-A6C36F5D3C2D}" dt="2023-04-25T12:31:55.795" v="17" actId="20577"/>
          <ac:spMkLst>
            <pc:docMk/>
            <pc:sldMk cId="1984631203" sldId="262"/>
            <ac:spMk id="3" creationId="{4A62F520-3C8F-C945-96AF-1D3EA55463BB}"/>
          </ac:spMkLst>
        </pc:spChg>
      </pc:sldChg>
      <pc:sldChg chg="modSp mod modNotesTx">
        <pc:chgData name="Leonardo Jr Heyasa" userId="16f486689e56f7b9" providerId="LiveId" clId="{ED91550B-6560-4A30-8E5D-A6C36F5D3C2D}" dt="2023-04-25T13:05:12.965" v="3088" actId="20577"/>
        <pc:sldMkLst>
          <pc:docMk/>
          <pc:sldMk cId="3889188674" sldId="263"/>
        </pc:sldMkLst>
        <pc:spChg chg="mod">
          <ac:chgData name="Leonardo Jr Heyasa" userId="16f486689e56f7b9" providerId="LiveId" clId="{ED91550B-6560-4A30-8E5D-A6C36F5D3C2D}" dt="2023-04-25T12:50:02.131" v="2149" actId="20577"/>
          <ac:spMkLst>
            <pc:docMk/>
            <pc:sldMk cId="3889188674" sldId="263"/>
            <ac:spMk id="2" creationId="{96FE1B3A-37D2-E8FE-09DF-FCC6D6426827}"/>
          </ac:spMkLst>
        </pc:spChg>
        <pc:graphicFrameChg chg="mod modGraphic">
          <ac:chgData name="Leonardo Jr Heyasa" userId="16f486689e56f7b9" providerId="LiveId" clId="{ED91550B-6560-4A30-8E5D-A6C36F5D3C2D}" dt="2023-04-25T13:01:04.360" v="2355" actId="2165"/>
          <ac:graphicFrameMkLst>
            <pc:docMk/>
            <pc:sldMk cId="3889188674" sldId="263"/>
            <ac:graphicFrameMk id="5" creationId="{4231957E-D9F9-EEF1-30BB-CC0258BDB5DF}"/>
          </ac:graphicFrameMkLst>
        </pc:graphicFrameChg>
      </pc:sldChg>
      <pc:sldChg chg="del">
        <pc:chgData name="Leonardo Jr Heyasa" userId="16f486689e56f7b9" providerId="LiveId" clId="{ED91550B-6560-4A30-8E5D-A6C36F5D3C2D}" dt="2023-04-25T13:05:44.213" v="3089" actId="2696"/>
        <pc:sldMkLst>
          <pc:docMk/>
          <pc:sldMk cId="1481648182" sldId="264"/>
        </pc:sldMkLst>
      </pc:sldChg>
      <pc:sldChg chg="del ord">
        <pc:chgData name="Leonardo Jr Heyasa" userId="16f486689e56f7b9" providerId="LiveId" clId="{ED91550B-6560-4A30-8E5D-A6C36F5D3C2D}" dt="2023-04-25T12:29:20.581" v="4" actId="2696"/>
        <pc:sldMkLst>
          <pc:docMk/>
          <pc:sldMk cId="3372443757" sldId="286"/>
        </pc:sldMkLst>
      </pc:sldChg>
      <pc:sldChg chg="del">
        <pc:chgData name="Leonardo Jr Heyasa" userId="16f486689e56f7b9" providerId="LiveId" clId="{ED91550B-6560-4A30-8E5D-A6C36F5D3C2D}" dt="2023-04-25T13:06:13.755" v="3092" actId="2696"/>
        <pc:sldMkLst>
          <pc:docMk/>
          <pc:sldMk cId="2519446428" sldId="287"/>
        </pc:sldMkLst>
      </pc:sldChg>
      <pc:sldChg chg="del">
        <pc:chgData name="Leonardo Jr Heyasa" userId="16f486689e56f7b9" providerId="LiveId" clId="{ED91550B-6560-4A30-8E5D-A6C36F5D3C2D}" dt="2023-04-25T13:06:01.352" v="3091" actId="2696"/>
        <pc:sldMkLst>
          <pc:docMk/>
          <pc:sldMk cId="789734966" sldId="288"/>
        </pc:sldMkLst>
      </pc:sldChg>
      <pc:sldChg chg="del">
        <pc:chgData name="Leonardo Jr Heyasa" userId="16f486689e56f7b9" providerId="LiveId" clId="{ED91550B-6560-4A30-8E5D-A6C36F5D3C2D}" dt="2023-04-25T13:06:01.352" v="3091" actId="2696"/>
        <pc:sldMkLst>
          <pc:docMk/>
          <pc:sldMk cId="1707279130" sldId="290"/>
        </pc:sldMkLst>
      </pc:sldChg>
      <pc:sldChg chg="del">
        <pc:chgData name="Leonardo Jr Heyasa" userId="16f486689e56f7b9" providerId="LiveId" clId="{ED91550B-6560-4A30-8E5D-A6C36F5D3C2D}" dt="2023-04-25T12:29:07.251" v="1" actId="2696"/>
        <pc:sldMkLst>
          <pc:docMk/>
          <pc:sldMk cId="486915178" sldId="292"/>
        </pc:sldMkLst>
      </pc:sldChg>
      <pc:sldChg chg="modSp add mod modNotesTx">
        <pc:chgData name="Leonardo Jr Heyasa" userId="16f486689e56f7b9" providerId="LiveId" clId="{ED91550B-6560-4A30-8E5D-A6C36F5D3C2D}" dt="2023-04-25T12:34:40.450" v="381" actId="20577"/>
        <pc:sldMkLst>
          <pc:docMk/>
          <pc:sldMk cId="3363444528" sldId="292"/>
        </pc:sldMkLst>
        <pc:spChg chg="mod">
          <ac:chgData name="Leonardo Jr Heyasa" userId="16f486689e56f7b9" providerId="LiveId" clId="{ED91550B-6560-4A30-8E5D-A6C36F5D3C2D}" dt="2023-04-25T12:33:57.672" v="246" actId="20577"/>
          <ac:spMkLst>
            <pc:docMk/>
            <pc:sldMk cId="3363444528" sldId="292"/>
            <ac:spMk id="3" creationId="{4A62F520-3C8F-C945-96AF-1D3EA55463BB}"/>
          </ac:spMkLst>
        </pc:spChg>
      </pc:sldChg>
      <pc:sldChg chg="modSp add mod modNotesTx">
        <pc:chgData name="Leonardo Jr Heyasa" userId="16f486689e56f7b9" providerId="LiveId" clId="{ED91550B-6560-4A30-8E5D-A6C36F5D3C2D}" dt="2023-04-25T12:36:19.781" v="694" actId="20577"/>
        <pc:sldMkLst>
          <pc:docMk/>
          <pc:sldMk cId="1878614477" sldId="293"/>
        </pc:sldMkLst>
        <pc:spChg chg="mod">
          <ac:chgData name="Leonardo Jr Heyasa" userId="16f486689e56f7b9" providerId="LiveId" clId="{ED91550B-6560-4A30-8E5D-A6C36F5D3C2D}" dt="2023-04-25T12:34:59.364" v="403" actId="20577"/>
          <ac:spMkLst>
            <pc:docMk/>
            <pc:sldMk cId="1878614477" sldId="293"/>
            <ac:spMk id="3" creationId="{4A62F520-3C8F-C945-96AF-1D3EA55463BB}"/>
          </ac:spMkLst>
        </pc:spChg>
      </pc:sldChg>
      <pc:sldChg chg="modSp add mod modNotesTx">
        <pc:chgData name="Leonardo Jr Heyasa" userId="16f486689e56f7b9" providerId="LiveId" clId="{ED91550B-6560-4A30-8E5D-A6C36F5D3C2D}" dt="2023-04-25T12:40:23.070" v="1363" actId="20577"/>
        <pc:sldMkLst>
          <pc:docMk/>
          <pc:sldMk cId="91323940" sldId="294"/>
        </pc:sldMkLst>
        <pc:spChg chg="mod">
          <ac:chgData name="Leonardo Jr Heyasa" userId="16f486689e56f7b9" providerId="LiveId" clId="{ED91550B-6560-4A30-8E5D-A6C36F5D3C2D}" dt="2023-04-25T12:36:51.483" v="722" actId="20577"/>
          <ac:spMkLst>
            <pc:docMk/>
            <pc:sldMk cId="91323940" sldId="294"/>
            <ac:spMk id="3" creationId="{4A62F520-3C8F-C945-96AF-1D3EA55463BB}"/>
          </ac:spMkLst>
        </pc:spChg>
      </pc:sldChg>
      <pc:sldChg chg="modSp add mod modNotesTx">
        <pc:chgData name="Leonardo Jr Heyasa" userId="16f486689e56f7b9" providerId="LiveId" clId="{ED91550B-6560-4A30-8E5D-A6C36F5D3C2D}" dt="2023-04-25T12:41:16.252" v="1435" actId="20577"/>
        <pc:sldMkLst>
          <pc:docMk/>
          <pc:sldMk cId="1401638671" sldId="295"/>
        </pc:sldMkLst>
        <pc:spChg chg="mod">
          <ac:chgData name="Leonardo Jr Heyasa" userId="16f486689e56f7b9" providerId="LiveId" clId="{ED91550B-6560-4A30-8E5D-A6C36F5D3C2D}" dt="2023-04-25T12:41:16.252" v="1435" actId="20577"/>
          <ac:spMkLst>
            <pc:docMk/>
            <pc:sldMk cId="1401638671" sldId="295"/>
            <ac:spMk id="3" creationId="{4A62F520-3C8F-C945-96AF-1D3EA55463BB}"/>
          </ac:spMkLst>
        </pc:spChg>
      </pc:sldChg>
      <pc:sldChg chg="modSp add mod modNotesTx">
        <pc:chgData name="Leonardo Jr Heyasa" userId="16f486689e56f7b9" providerId="LiveId" clId="{ED91550B-6560-4A30-8E5D-A6C36F5D3C2D}" dt="2023-04-25T12:44:48.851" v="2044" actId="20577"/>
        <pc:sldMkLst>
          <pc:docMk/>
          <pc:sldMk cId="4101522896" sldId="296"/>
        </pc:sldMkLst>
        <pc:spChg chg="mod">
          <ac:chgData name="Leonardo Jr Heyasa" userId="16f486689e56f7b9" providerId="LiveId" clId="{ED91550B-6560-4A30-8E5D-A6C36F5D3C2D}" dt="2023-04-25T12:41:41.211" v="1471" actId="20577"/>
          <ac:spMkLst>
            <pc:docMk/>
            <pc:sldMk cId="4101522896" sldId="296"/>
            <ac:spMk id="3" creationId="{4A62F520-3C8F-C945-96AF-1D3EA55463BB}"/>
          </ac:spMkLst>
        </pc:spChg>
      </pc:sldChg>
      <pc:sldChg chg="add del">
        <pc:chgData name="Leonardo Jr Heyasa" userId="16f486689e56f7b9" providerId="LiveId" clId="{ED91550B-6560-4A30-8E5D-A6C36F5D3C2D}" dt="2023-04-25T13:06:01.352" v="3091" actId="2696"/>
        <pc:sldMkLst>
          <pc:docMk/>
          <pc:sldMk cId="2733667718"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5C0F0-0304-4513-953C-58868FA1C40E}" type="datetimeFigureOut">
              <a:rPr lang="en-PH" smtClean="0"/>
              <a:t>25/04/2023</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F8817-3F52-4E3A-A829-E8E314018044}" type="slidenum">
              <a:rPr lang="en-PH" smtClean="0"/>
              <a:t>‹#›</a:t>
            </a:fld>
            <a:endParaRPr lang="en-PH"/>
          </a:p>
        </p:txBody>
      </p:sp>
    </p:spTree>
    <p:extLst>
      <p:ext uri="{BB962C8B-B14F-4D97-AF65-F5344CB8AC3E}">
        <p14:creationId xmlns:p14="http://schemas.microsoft.com/office/powerpoint/2010/main" val="2469521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God be </a:t>
            </a:r>
            <a:r>
              <a:rPr lang="en-US"/>
              <a:t>praised!</a:t>
            </a:r>
            <a:endParaRPr lang="en-US" dirty="0"/>
          </a:p>
          <a:p>
            <a:pPr marL="0" indent="0">
              <a:buNone/>
            </a:pPr>
            <a:endParaRPr lang="en-US" dirty="0"/>
          </a:p>
          <a:p>
            <a:pPr marL="0" indent="0">
              <a:buNone/>
            </a:pPr>
            <a:r>
              <a:rPr lang="en-US" dirty="0"/>
              <a:t>Autumn leaves: The leaves are already on the ground, not on the trees.</a:t>
            </a:r>
          </a:p>
          <a:p>
            <a:pPr marL="0" indent="0">
              <a:buNone/>
            </a:pPr>
            <a:r>
              <a:rPr lang="en-US" dirty="0"/>
              <a:t>The time is drawing fast. Soon, internet will be closed. TV will be closed. Radio will be closed. Public evangelism will be closed. Publishing ministry will be closed. PPH will be closed. But before that time comes, we have to make sure that our books are already placed in the homes as silent messengers who will supply spiritual in the time of famine of the Word of God.</a:t>
            </a:r>
          </a:p>
          <a:p>
            <a:pPr marL="0" indent="0">
              <a:buNone/>
            </a:pPr>
            <a:r>
              <a:rPr lang="en-US" dirty="0" err="1"/>
              <a:t>Marami</a:t>
            </a:r>
            <a:r>
              <a:rPr lang="en-US" dirty="0"/>
              <a:t> pa po </a:t>
            </a:r>
            <a:r>
              <a:rPr lang="en-US" dirty="0" err="1"/>
              <a:t>tayong</a:t>
            </a:r>
            <a:r>
              <a:rPr lang="en-US" dirty="0"/>
              <a:t> </a:t>
            </a:r>
            <a:r>
              <a:rPr lang="en-US" dirty="0" err="1"/>
              <a:t>kailangang</a:t>
            </a:r>
            <a:r>
              <a:rPr lang="en-US" dirty="0"/>
              <a:t> </a:t>
            </a:r>
            <a:r>
              <a:rPr lang="en-US" dirty="0" err="1"/>
              <a:t>gawin</a:t>
            </a:r>
            <a:r>
              <a:rPr lang="en-US" dirty="0"/>
              <a:t>. Maraming </a:t>
            </a:r>
            <a:r>
              <a:rPr lang="en-US" dirty="0" err="1"/>
              <a:t>mga</a:t>
            </a:r>
            <a:r>
              <a:rPr lang="en-US" dirty="0"/>
              <a:t> </a:t>
            </a:r>
            <a:r>
              <a:rPr lang="en-US" dirty="0" err="1"/>
              <a:t>tao</a:t>
            </a:r>
            <a:r>
              <a:rPr lang="en-US" dirty="0"/>
              <a:t> ang </a:t>
            </a:r>
            <a:r>
              <a:rPr lang="en-US" dirty="0" err="1"/>
              <a:t>kailangang</a:t>
            </a:r>
            <a:r>
              <a:rPr lang="en-US" dirty="0"/>
              <a:t> </a:t>
            </a:r>
            <a:r>
              <a:rPr lang="en-US" dirty="0" err="1"/>
              <a:t>makarinig</a:t>
            </a:r>
            <a:r>
              <a:rPr lang="en-US" dirty="0"/>
              <a:t> ng </a:t>
            </a:r>
            <a:r>
              <a:rPr lang="en-US" dirty="0" err="1"/>
              <a:t>pabalita</a:t>
            </a:r>
            <a:r>
              <a:rPr lang="en-US" dirty="0"/>
              <a:t> ng Dios </a:t>
            </a:r>
            <a:r>
              <a:rPr lang="en-US" dirty="0" err="1"/>
              <a:t>sa</a:t>
            </a:r>
            <a:r>
              <a:rPr lang="en-US" dirty="0"/>
              <a:t> </a:t>
            </a:r>
            <a:r>
              <a:rPr lang="en-US" dirty="0" err="1"/>
              <a:t>sarili</a:t>
            </a:r>
            <a:r>
              <a:rPr lang="en-US" dirty="0"/>
              <a:t> </a:t>
            </a:r>
            <a:r>
              <a:rPr lang="en-US" dirty="0" err="1"/>
              <a:t>nilang</a:t>
            </a:r>
            <a:r>
              <a:rPr lang="en-US" dirty="0"/>
              <a:t> </a:t>
            </a:r>
            <a:r>
              <a:rPr lang="en-US" dirty="0" err="1"/>
              <a:t>mga</a:t>
            </a:r>
            <a:r>
              <a:rPr lang="en-US" dirty="0"/>
              <a:t> </a:t>
            </a:r>
            <a:r>
              <a:rPr lang="en-US" dirty="0" err="1"/>
              <a:t>wika</a:t>
            </a:r>
            <a:r>
              <a:rPr lang="en-US" dirty="0"/>
              <a:t>. Muslims, </a:t>
            </a:r>
            <a:r>
              <a:rPr lang="en-US" dirty="0" err="1"/>
              <a:t>Manobos</a:t>
            </a:r>
            <a:r>
              <a:rPr lang="en-US" dirty="0"/>
              <a:t>, </a:t>
            </a:r>
            <a:r>
              <a:rPr lang="en-US" dirty="0" err="1"/>
              <a:t>Aetas</a:t>
            </a:r>
            <a:r>
              <a:rPr lang="en-US" dirty="0"/>
              <a:t>, </a:t>
            </a:r>
            <a:r>
              <a:rPr lang="en-US" dirty="0" err="1"/>
              <a:t>Atis</a:t>
            </a:r>
            <a:r>
              <a:rPr lang="en-US" dirty="0"/>
              <a:t>, and many others.</a:t>
            </a:r>
          </a:p>
          <a:p>
            <a:pPr marL="0" indent="0">
              <a:buNone/>
            </a:pPr>
            <a:endParaRPr lang="en-US" dirty="0"/>
          </a:p>
          <a:p>
            <a:pPr marL="0" indent="0">
              <a:buNone/>
            </a:pPr>
            <a:r>
              <a:rPr lang="en-US" dirty="0"/>
              <a:t>George King idea. (He originally wanted to be a preacher.)</a:t>
            </a:r>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endParaRPr lang="en-PH" dirty="0"/>
          </a:p>
        </p:txBody>
      </p:sp>
      <p:sp>
        <p:nvSpPr>
          <p:cNvPr id="4" name="Slide Number Placeholder 3"/>
          <p:cNvSpPr>
            <a:spLocks noGrp="1"/>
          </p:cNvSpPr>
          <p:nvPr>
            <p:ph type="sldNum" sz="quarter" idx="5"/>
          </p:nvPr>
        </p:nvSpPr>
        <p:spPr/>
        <p:txBody>
          <a:bodyPr/>
          <a:lstStyle/>
          <a:p>
            <a:fld id="{9E5F8817-3F52-4E3A-A829-E8E314018044}" type="slidenum">
              <a:rPr lang="en-PH" smtClean="0"/>
              <a:t>1</a:t>
            </a:fld>
            <a:endParaRPr lang="en-PH"/>
          </a:p>
        </p:txBody>
      </p:sp>
    </p:spTree>
    <p:extLst>
      <p:ext uri="{BB962C8B-B14F-4D97-AF65-F5344CB8AC3E}">
        <p14:creationId xmlns:p14="http://schemas.microsoft.com/office/powerpoint/2010/main" val="2366160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You can build a network of subscribers who will renew their subscription every year. Meaning, we will have a sustainable project source for any church project that we can have now or in the future.</a:t>
            </a:r>
          </a:p>
        </p:txBody>
      </p:sp>
      <p:sp>
        <p:nvSpPr>
          <p:cNvPr id="4" name="Slide Number Placeholder 3"/>
          <p:cNvSpPr>
            <a:spLocks noGrp="1"/>
          </p:cNvSpPr>
          <p:nvPr>
            <p:ph type="sldNum" sz="quarter" idx="5"/>
          </p:nvPr>
        </p:nvSpPr>
        <p:spPr/>
        <p:txBody>
          <a:bodyPr/>
          <a:lstStyle/>
          <a:p>
            <a:fld id="{9E5F8817-3F52-4E3A-A829-E8E314018044}" type="slidenum">
              <a:rPr lang="en-PH" smtClean="0"/>
              <a:t>2</a:t>
            </a:fld>
            <a:endParaRPr lang="en-PH"/>
          </a:p>
        </p:txBody>
      </p:sp>
    </p:spTree>
    <p:extLst>
      <p:ext uri="{BB962C8B-B14F-4D97-AF65-F5344CB8AC3E}">
        <p14:creationId xmlns:p14="http://schemas.microsoft.com/office/powerpoint/2010/main" val="2542993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For people who are particular with the copyright, you can always be sure that the book you share is current/new every year.</a:t>
            </a:r>
          </a:p>
        </p:txBody>
      </p:sp>
      <p:sp>
        <p:nvSpPr>
          <p:cNvPr id="4" name="Slide Number Placeholder 3"/>
          <p:cNvSpPr>
            <a:spLocks noGrp="1"/>
          </p:cNvSpPr>
          <p:nvPr>
            <p:ph type="sldNum" sz="quarter" idx="5"/>
          </p:nvPr>
        </p:nvSpPr>
        <p:spPr/>
        <p:txBody>
          <a:bodyPr/>
          <a:lstStyle/>
          <a:p>
            <a:fld id="{9E5F8817-3F52-4E3A-A829-E8E314018044}" type="slidenum">
              <a:rPr lang="en-PH" smtClean="0"/>
              <a:t>3</a:t>
            </a:fld>
            <a:endParaRPr lang="en-PH"/>
          </a:p>
        </p:txBody>
      </p:sp>
    </p:spTree>
    <p:extLst>
      <p:ext uri="{BB962C8B-B14F-4D97-AF65-F5344CB8AC3E}">
        <p14:creationId xmlns:p14="http://schemas.microsoft.com/office/powerpoint/2010/main" val="30107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The price is very minimal for a book of its kind, size, and content. The paper used is not ordinary paper but glossy. If liquid is accidentally spilled onto a page, you can easily wipe it off without smudging or destroying the paper.</a:t>
            </a:r>
          </a:p>
        </p:txBody>
      </p:sp>
      <p:sp>
        <p:nvSpPr>
          <p:cNvPr id="4" name="Slide Number Placeholder 3"/>
          <p:cNvSpPr>
            <a:spLocks noGrp="1"/>
          </p:cNvSpPr>
          <p:nvPr>
            <p:ph type="sldNum" sz="quarter" idx="5"/>
          </p:nvPr>
        </p:nvSpPr>
        <p:spPr/>
        <p:txBody>
          <a:bodyPr/>
          <a:lstStyle/>
          <a:p>
            <a:fld id="{9E5F8817-3F52-4E3A-A829-E8E314018044}" type="slidenum">
              <a:rPr lang="en-PH" smtClean="0"/>
              <a:t>4</a:t>
            </a:fld>
            <a:endParaRPr lang="en-PH"/>
          </a:p>
        </p:txBody>
      </p:sp>
    </p:spTree>
    <p:extLst>
      <p:ext uri="{BB962C8B-B14F-4D97-AF65-F5344CB8AC3E}">
        <p14:creationId xmlns:p14="http://schemas.microsoft.com/office/powerpoint/2010/main" val="4032191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Regardless of gender, educational attainment, job/work—even students—love Health and Home. Jehovah’s Witnesses, Protestants, Catholics, </a:t>
            </a:r>
            <a:r>
              <a:rPr lang="en-PH" dirty="0" err="1"/>
              <a:t>Iglesia</a:t>
            </a:r>
            <a:r>
              <a:rPr lang="en-PH" dirty="0"/>
              <a:t> </a:t>
            </a:r>
            <a:r>
              <a:rPr lang="en-PH" dirty="0" err="1"/>
              <a:t>ni</a:t>
            </a:r>
            <a:r>
              <a:rPr lang="en-PH" dirty="0"/>
              <a:t> Cristo, Mormons, even Muslims love Health and Home. </a:t>
            </a:r>
          </a:p>
        </p:txBody>
      </p:sp>
      <p:sp>
        <p:nvSpPr>
          <p:cNvPr id="4" name="Slide Number Placeholder 3"/>
          <p:cNvSpPr>
            <a:spLocks noGrp="1"/>
          </p:cNvSpPr>
          <p:nvPr>
            <p:ph type="sldNum" sz="quarter" idx="5"/>
          </p:nvPr>
        </p:nvSpPr>
        <p:spPr/>
        <p:txBody>
          <a:bodyPr/>
          <a:lstStyle/>
          <a:p>
            <a:fld id="{9E5F8817-3F52-4E3A-A829-E8E314018044}" type="slidenum">
              <a:rPr lang="en-PH" smtClean="0"/>
              <a:t>5</a:t>
            </a:fld>
            <a:endParaRPr lang="en-PH"/>
          </a:p>
        </p:txBody>
      </p:sp>
    </p:spTree>
    <p:extLst>
      <p:ext uri="{BB962C8B-B14F-4D97-AF65-F5344CB8AC3E}">
        <p14:creationId xmlns:p14="http://schemas.microsoft.com/office/powerpoint/2010/main" val="4260965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Fortunately, in its almost 70 years of existence (being the longest running health magazine in the country), Health and Home has already established a name and a reputation. Once </a:t>
            </a:r>
            <a:r>
              <a:rPr lang="en-PH" dirty="0" err="1"/>
              <a:t>nakasubscribe</a:t>
            </a:r>
            <a:r>
              <a:rPr lang="en-PH" dirty="0"/>
              <a:t> </a:t>
            </a:r>
            <a:r>
              <a:rPr lang="en-PH" dirty="0" err="1"/>
              <a:t>na</a:t>
            </a:r>
            <a:r>
              <a:rPr lang="en-PH" dirty="0"/>
              <a:t> ang customer, </a:t>
            </a:r>
            <a:r>
              <a:rPr lang="en-PH" dirty="0" err="1"/>
              <a:t>dili</a:t>
            </a:r>
            <a:r>
              <a:rPr lang="en-PH" dirty="0"/>
              <a:t> </a:t>
            </a:r>
            <a:r>
              <a:rPr lang="en-PH" dirty="0" err="1"/>
              <a:t>na</a:t>
            </a:r>
            <a:r>
              <a:rPr lang="en-PH" dirty="0"/>
              <a:t> </a:t>
            </a:r>
            <a:r>
              <a:rPr lang="en-PH" dirty="0" err="1"/>
              <a:t>masuko</a:t>
            </a:r>
            <a:r>
              <a:rPr lang="en-PH" dirty="0"/>
              <a:t> </a:t>
            </a:r>
            <a:r>
              <a:rPr lang="en-PH" dirty="0" err="1"/>
              <a:t>nganong</a:t>
            </a:r>
            <a:r>
              <a:rPr lang="en-PH" dirty="0"/>
              <a:t> </a:t>
            </a:r>
            <a:r>
              <a:rPr lang="en-PH" dirty="0" err="1"/>
              <a:t>nakapalit</a:t>
            </a:r>
            <a:r>
              <a:rPr lang="en-PH" dirty="0"/>
              <a:t>. </a:t>
            </a:r>
            <a:r>
              <a:rPr lang="en-PH" dirty="0" err="1"/>
              <a:t>Masuko</a:t>
            </a:r>
            <a:r>
              <a:rPr lang="en-PH" dirty="0"/>
              <a:t> </a:t>
            </a:r>
            <a:r>
              <a:rPr lang="en-PH" dirty="0" err="1"/>
              <a:t>na</a:t>
            </a:r>
            <a:r>
              <a:rPr lang="en-PH" dirty="0"/>
              <a:t> </a:t>
            </a:r>
            <a:r>
              <a:rPr lang="en-PH" dirty="0" err="1"/>
              <a:t>nganong</a:t>
            </a:r>
            <a:r>
              <a:rPr lang="en-PH" dirty="0"/>
              <a:t> </a:t>
            </a:r>
            <a:r>
              <a:rPr lang="en-PH" dirty="0" err="1"/>
              <a:t>nalaktawan</a:t>
            </a:r>
            <a:r>
              <a:rPr lang="en-PH" dirty="0"/>
              <a:t> </a:t>
            </a:r>
            <a:r>
              <a:rPr lang="en-PH" dirty="0" err="1"/>
              <a:t>og</a:t>
            </a:r>
            <a:r>
              <a:rPr lang="en-PH" dirty="0"/>
              <a:t> deliver or </a:t>
            </a:r>
            <a:r>
              <a:rPr lang="en-PH" dirty="0" err="1"/>
              <a:t>dugay</a:t>
            </a:r>
            <a:r>
              <a:rPr lang="en-PH" dirty="0"/>
              <a:t> </a:t>
            </a:r>
            <a:r>
              <a:rPr lang="en-PH" dirty="0" err="1"/>
              <a:t>nadeliveran</a:t>
            </a:r>
            <a:r>
              <a:rPr lang="en-PH" dirty="0"/>
              <a:t> </a:t>
            </a:r>
            <a:r>
              <a:rPr lang="en-PH" dirty="0" err="1"/>
              <a:t>sa</a:t>
            </a:r>
            <a:r>
              <a:rPr lang="en-PH" dirty="0"/>
              <a:t> </a:t>
            </a:r>
            <a:r>
              <a:rPr lang="en-PH" dirty="0" err="1"/>
              <a:t>sunod</a:t>
            </a:r>
            <a:r>
              <a:rPr lang="en-PH" dirty="0"/>
              <a:t>.</a:t>
            </a:r>
          </a:p>
        </p:txBody>
      </p:sp>
      <p:sp>
        <p:nvSpPr>
          <p:cNvPr id="4" name="Slide Number Placeholder 3"/>
          <p:cNvSpPr>
            <a:spLocks noGrp="1"/>
          </p:cNvSpPr>
          <p:nvPr>
            <p:ph type="sldNum" sz="quarter" idx="5"/>
          </p:nvPr>
        </p:nvSpPr>
        <p:spPr/>
        <p:txBody>
          <a:bodyPr/>
          <a:lstStyle/>
          <a:p>
            <a:fld id="{9E5F8817-3F52-4E3A-A829-E8E314018044}" type="slidenum">
              <a:rPr lang="en-PH" smtClean="0"/>
              <a:t>6</a:t>
            </a:fld>
            <a:endParaRPr lang="en-PH"/>
          </a:p>
        </p:txBody>
      </p:sp>
    </p:spTree>
    <p:extLst>
      <p:ext uri="{BB962C8B-B14F-4D97-AF65-F5344CB8AC3E}">
        <p14:creationId xmlns:p14="http://schemas.microsoft.com/office/powerpoint/2010/main" val="2354891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Many have been converted to the truth because of Health and Home. Judge </a:t>
            </a:r>
            <a:r>
              <a:rPr lang="en-PH" dirty="0" err="1"/>
              <a:t>Mustafah</a:t>
            </a:r>
            <a:r>
              <a:rPr lang="en-PH" dirty="0"/>
              <a:t> Angeles c/o Pr. </a:t>
            </a:r>
            <a:r>
              <a:rPr lang="en-PH" dirty="0" err="1"/>
              <a:t>Nildo</a:t>
            </a:r>
            <a:r>
              <a:rPr lang="en-PH" dirty="0"/>
              <a:t> </a:t>
            </a:r>
            <a:r>
              <a:rPr lang="en-PH" dirty="0" err="1"/>
              <a:t>Mamac</a:t>
            </a:r>
            <a:r>
              <a:rPr lang="en-PH" dirty="0"/>
              <a:t>. There are doctors, lawyers, professors, etc. Because it is not directly doctrinal, and because it is perceived as an educational material, the truths inside Health and Home are openly received and studied by readers. They consider these truths as part of the article or part of the counsel for healthy and happy living. This is really the reason why we share Health and Home. </a:t>
            </a:r>
          </a:p>
        </p:txBody>
      </p:sp>
      <p:sp>
        <p:nvSpPr>
          <p:cNvPr id="4" name="Slide Number Placeholder 3"/>
          <p:cNvSpPr>
            <a:spLocks noGrp="1"/>
          </p:cNvSpPr>
          <p:nvPr>
            <p:ph type="sldNum" sz="quarter" idx="5"/>
          </p:nvPr>
        </p:nvSpPr>
        <p:spPr/>
        <p:txBody>
          <a:bodyPr/>
          <a:lstStyle/>
          <a:p>
            <a:fld id="{9E5F8817-3F52-4E3A-A829-E8E314018044}" type="slidenum">
              <a:rPr lang="en-PH" smtClean="0"/>
              <a:t>7</a:t>
            </a:fld>
            <a:endParaRPr lang="en-PH"/>
          </a:p>
        </p:txBody>
      </p:sp>
    </p:spTree>
    <p:extLst>
      <p:ext uri="{BB962C8B-B14F-4D97-AF65-F5344CB8AC3E}">
        <p14:creationId xmlns:p14="http://schemas.microsoft.com/office/powerpoint/2010/main" val="1588029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The more the sellers, the lesser the number of copies we need to sell/share. This must be a work of everyone. Even children should get involved because this is a mission project. United we stand, divided we fall. We might have better ideas but this is the time for us to just show our support to our leaders. We can sponsor out of our own pocket (from our savings or finding work to pay for our allotted share), we can sell, can ask someone else to sponsor.</a:t>
            </a:r>
          </a:p>
          <a:p>
            <a:endParaRPr lang="en-PH" dirty="0"/>
          </a:p>
          <a:p>
            <a:r>
              <a:rPr lang="en-PH" dirty="0"/>
              <a:t>Or we can divide the total 2,000 copies per churches and then divide to the number of church members. The more are involved, the easier the burden.</a:t>
            </a:r>
          </a:p>
        </p:txBody>
      </p:sp>
      <p:sp>
        <p:nvSpPr>
          <p:cNvPr id="4" name="Slide Number Placeholder 3"/>
          <p:cNvSpPr>
            <a:spLocks noGrp="1"/>
          </p:cNvSpPr>
          <p:nvPr>
            <p:ph type="sldNum" sz="quarter" idx="5"/>
          </p:nvPr>
        </p:nvSpPr>
        <p:spPr/>
        <p:txBody>
          <a:bodyPr/>
          <a:lstStyle/>
          <a:p>
            <a:fld id="{9E5F8817-3F52-4E3A-A829-E8E314018044}" type="slidenum">
              <a:rPr lang="en-PH" smtClean="0"/>
              <a:t>8</a:t>
            </a:fld>
            <a:endParaRPr lang="en-PH"/>
          </a:p>
        </p:txBody>
      </p:sp>
    </p:spTree>
    <p:extLst>
      <p:ext uri="{BB962C8B-B14F-4D97-AF65-F5344CB8AC3E}">
        <p14:creationId xmlns:p14="http://schemas.microsoft.com/office/powerpoint/2010/main" val="22266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97ABDBE2-51F2-4EFA-822E-17943857BE2B}" type="slidenum">
              <a:rPr lang="en-PH" smtClean="0"/>
              <a:t>9</a:t>
            </a:fld>
            <a:endParaRPr lang="en-PH"/>
          </a:p>
        </p:txBody>
      </p:sp>
    </p:spTree>
    <p:extLst>
      <p:ext uri="{BB962C8B-B14F-4D97-AF65-F5344CB8AC3E}">
        <p14:creationId xmlns:p14="http://schemas.microsoft.com/office/powerpoint/2010/main" val="3914376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97ABDBE2-51F2-4EFA-822E-17943857BE2B}" type="slidenum">
              <a:rPr lang="en-PH" smtClean="0"/>
              <a:t>10</a:t>
            </a:fld>
            <a:endParaRPr lang="en-PH"/>
          </a:p>
        </p:txBody>
      </p:sp>
    </p:spTree>
    <p:extLst>
      <p:ext uri="{BB962C8B-B14F-4D97-AF65-F5344CB8AC3E}">
        <p14:creationId xmlns:p14="http://schemas.microsoft.com/office/powerpoint/2010/main" val="3595754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9211-863C-1DB0-9107-C026B24753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08E78502-9C70-977D-19CE-DA1226A4AD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FDD90C09-7D5E-BD1B-2E53-2F638CDBC65A}"/>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87A956A9-A4D7-A4C2-C52C-33CB5981CD00}"/>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2B8E19E0-908F-3F1F-32A2-40F52AF9B6E7}"/>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3764399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63382-3B88-FD8C-AFE4-7185ED46D71B}"/>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642BFC19-3D90-7694-69EB-F7603DC4ED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4DE6460B-EC2B-3FD3-30BB-D55CBAEB861A}"/>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E4A3E271-1801-2CD3-6B37-5D6F55BD409D}"/>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1590BD8D-77FB-2D16-D38D-BF1F921F7EF8}"/>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1020335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402A-AEB2-82E9-8883-D387B9B309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17724E92-29ED-DAD4-5189-196C7FB291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327F3A-FD1A-66F6-39A7-B30CED4F66D7}"/>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B52FCAE0-1563-0741-90C3-8248B5CF5EDE}"/>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77D714BD-A517-6823-6782-01F436C9BD01}"/>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4280974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EF3D-6243-66E7-829F-1EEDA6E2F0AC}"/>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1FC8F39F-373C-50DC-8F5A-9B31F7FBDF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E357DEA4-9361-D512-BC43-EC6E8861CB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13CF4D64-1560-5085-7C2B-5C83E0AEF7BA}"/>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6" name="Footer Placeholder 5">
            <a:extLst>
              <a:ext uri="{FF2B5EF4-FFF2-40B4-BE49-F238E27FC236}">
                <a16:creationId xmlns:a16="http://schemas.microsoft.com/office/drawing/2014/main" id="{84701F09-6536-0234-4E39-F17284B687BE}"/>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980B1157-4DCC-9997-20AF-819711D1C664}"/>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413302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BF70-CAE7-FC2B-B1CA-B5FE8892704E}"/>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AEFB5E58-4840-53A3-C9DF-2044F49A9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3D8C9B-59DA-0CC8-7959-39E316F911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D65E1175-FDE7-88E6-41DB-B1E96B749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6CBFF2-02E7-9A53-8D10-A6E381B299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3EE6C4E2-5832-8054-01A2-D692D136C560}"/>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8" name="Footer Placeholder 7">
            <a:extLst>
              <a:ext uri="{FF2B5EF4-FFF2-40B4-BE49-F238E27FC236}">
                <a16:creationId xmlns:a16="http://schemas.microsoft.com/office/drawing/2014/main" id="{AEFF0645-1128-03EB-8E8F-30B1C4BB59AA}"/>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643C7CA7-74B4-F6DD-593A-183D09EFD882}"/>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3831577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3BC9-CDE7-E070-DBBE-A90F41CEC3AF}"/>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72743B69-B53D-EE85-5943-FBD19363ED01}"/>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4" name="Footer Placeholder 3">
            <a:extLst>
              <a:ext uri="{FF2B5EF4-FFF2-40B4-BE49-F238E27FC236}">
                <a16:creationId xmlns:a16="http://schemas.microsoft.com/office/drawing/2014/main" id="{36CA1803-3D91-A12D-CEBB-26F1489AF35B}"/>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3ABE1AF3-9661-053C-EAC9-F2CF234309FA}"/>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431331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95B8AA-AEE2-D379-523D-B4929B8A0D7E}"/>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3" name="Footer Placeholder 2">
            <a:extLst>
              <a:ext uri="{FF2B5EF4-FFF2-40B4-BE49-F238E27FC236}">
                <a16:creationId xmlns:a16="http://schemas.microsoft.com/office/drawing/2014/main" id="{2E4701AA-3879-EBA4-B762-E6F34BA300AE}"/>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D9296F57-1566-3E0B-4AA3-AA15A7CAF5C8}"/>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2833391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17CBB-C9E4-CE2A-22F8-42C1B9D47D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B45CBD66-EDD0-E0C4-E7D4-1CE769A95A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64DAB605-9CC6-5CE9-B3C5-47CE4B84D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4FFC0-07DE-1DFB-4818-9F89F7A44D6C}"/>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6" name="Footer Placeholder 5">
            <a:extLst>
              <a:ext uri="{FF2B5EF4-FFF2-40B4-BE49-F238E27FC236}">
                <a16:creationId xmlns:a16="http://schemas.microsoft.com/office/drawing/2014/main" id="{FAAA5A8F-100D-0B45-8F40-8EA2D610028C}"/>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614B1455-ECED-4C6B-0E16-058CFAB79C1E}"/>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2188234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AFE0A-23E3-E635-D0C8-5443A2F1C7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944DE677-9146-BF25-ECDE-E100E8C1CB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FF8C4F57-399D-87C0-D21E-AF3FDC390E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A74F6D-9777-AFA6-4518-0511ED816663}"/>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6" name="Footer Placeholder 5">
            <a:extLst>
              <a:ext uri="{FF2B5EF4-FFF2-40B4-BE49-F238E27FC236}">
                <a16:creationId xmlns:a16="http://schemas.microsoft.com/office/drawing/2014/main" id="{C1940A23-EE3C-F6A0-F519-223E82E1FF09}"/>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89175720-3D19-0EE0-2D7E-C3B7BEADCDF2}"/>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1931051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C055-AEF5-A659-634B-15614F7FF21D}"/>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3CC167E2-3E60-9518-D46F-A7F6D36F08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1C2D0BB0-A0E1-22DB-B243-E95EC38F8B1D}"/>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C0A69D62-6375-BB79-F169-79D22D651B9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AB312350-F438-9CED-3E02-B6805BCB7E8B}"/>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127740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ABC575-0C55-08DC-DA5C-0BF0B4E56B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89B19391-7477-F5E6-73FE-6AC2995981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D2D53F27-F70A-37A2-1961-E2D323AC3DAF}"/>
              </a:ext>
            </a:extLst>
          </p:cNvPr>
          <p:cNvSpPr>
            <a:spLocks noGrp="1"/>
          </p:cNvSpPr>
          <p:nvPr>
            <p:ph type="dt" sz="half" idx="10"/>
          </p:nvPr>
        </p:nvSpPr>
        <p:spPr/>
        <p:txBody>
          <a:body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CCB78F74-5F69-50FE-8E46-AB000ACF409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3DACEBE5-50A0-505D-7932-0A4DBDBE3207}"/>
              </a:ext>
            </a:extLst>
          </p:cNvPr>
          <p:cNvSpPr>
            <a:spLocks noGrp="1"/>
          </p:cNvSpPr>
          <p:nvPr>
            <p:ph type="sldNum" sz="quarter" idx="12"/>
          </p:nvPr>
        </p:nvSpPr>
        <p:spPr/>
        <p:txBody>
          <a:bodyPr/>
          <a:lstStyle/>
          <a:p>
            <a:fld id="{9B326EDE-1716-4E4E-8C21-9CDB7BEE5CAA}" type="slidenum">
              <a:rPr lang="en-PH" smtClean="0"/>
              <a:t>‹#›</a:t>
            </a:fld>
            <a:endParaRPr lang="en-PH"/>
          </a:p>
        </p:txBody>
      </p:sp>
    </p:spTree>
    <p:extLst>
      <p:ext uri="{BB962C8B-B14F-4D97-AF65-F5344CB8AC3E}">
        <p14:creationId xmlns:p14="http://schemas.microsoft.com/office/powerpoint/2010/main" val="951146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014C-27C7-B210-7D0A-5A120F7441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66C39122-82EC-90DD-6BE3-84D39086F7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30702F17-9CF6-3E31-ABE3-EFC3F15981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97F468-1DCA-447F-839C-23C53926A68A}" type="datetimeFigureOut">
              <a:rPr lang="en-PH" smtClean="0"/>
              <a:t>25/04/2023</a:t>
            </a:fld>
            <a:endParaRPr lang="en-PH"/>
          </a:p>
        </p:txBody>
      </p:sp>
      <p:sp>
        <p:nvSpPr>
          <p:cNvPr id="5" name="Footer Placeholder 4">
            <a:extLst>
              <a:ext uri="{FF2B5EF4-FFF2-40B4-BE49-F238E27FC236}">
                <a16:creationId xmlns:a16="http://schemas.microsoft.com/office/drawing/2014/main" id="{EB7A3020-DE28-6E08-140E-13DB45393E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A4AA4F26-0D13-D2B2-0665-00F5976D42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26EDE-1716-4E4E-8C21-9CDB7BEE5CAA}" type="slidenum">
              <a:rPr lang="en-PH" smtClean="0"/>
              <a:t>‹#›</a:t>
            </a:fld>
            <a:endParaRPr lang="en-PH"/>
          </a:p>
        </p:txBody>
      </p:sp>
    </p:spTree>
    <p:extLst>
      <p:ext uri="{BB962C8B-B14F-4D97-AF65-F5344CB8AC3E}">
        <p14:creationId xmlns:p14="http://schemas.microsoft.com/office/powerpoint/2010/main" val="859112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4EBF5C1-FB1D-3753-3829-E07FC9D9A4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205981" cy="6858000"/>
          </a:xfrm>
        </p:spPr>
      </p:pic>
      <p:sp>
        <p:nvSpPr>
          <p:cNvPr id="2" name="Title 1">
            <a:extLst>
              <a:ext uri="{FF2B5EF4-FFF2-40B4-BE49-F238E27FC236}">
                <a16:creationId xmlns:a16="http://schemas.microsoft.com/office/drawing/2014/main" id="{14320A87-E3D1-58F9-39E7-CB18CB73FF41}"/>
              </a:ext>
            </a:extLst>
          </p:cNvPr>
          <p:cNvSpPr>
            <a:spLocks noGrp="1"/>
          </p:cNvSpPr>
          <p:nvPr>
            <p:ph type="title"/>
          </p:nvPr>
        </p:nvSpPr>
        <p:spPr>
          <a:xfrm>
            <a:off x="1566620" y="4596162"/>
            <a:ext cx="9111712" cy="1325563"/>
          </a:xfrm>
          <a:solidFill>
            <a:srgbClr val="FFFFFF">
              <a:alpha val="69804"/>
            </a:srgbClr>
          </a:solidFill>
        </p:spPr>
        <p:txBody>
          <a:bodyPr>
            <a:normAutofit/>
          </a:bodyPr>
          <a:lstStyle/>
          <a:p>
            <a:pPr algn="ctr"/>
            <a:r>
              <a:rPr lang="en-US"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“Scatter books like leaves of autumn…”</a:t>
            </a:r>
            <a:br>
              <a:rPr lang="en-US"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br>
            <a:r>
              <a:rPr lang="en-US"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					</a:t>
            </a:r>
            <a:r>
              <a:rPr lang="en-US"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      </a:t>
            </a:r>
            <a:r>
              <a:rPr lang="en-US" sz="3600"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a:t>
            </a:r>
            <a:r>
              <a:rPr lang="en-US" sz="3600" dirty="0" err="1">
                <a:ln w="0"/>
                <a:solidFill>
                  <a:srgbClr val="002060"/>
                </a:solidFill>
                <a:effectLst>
                  <a:outerShdw blurRad="38100" dist="19050" dir="2700000" algn="tl" rotWithShape="0">
                    <a:schemeClr val="dk1">
                      <a:alpha val="40000"/>
                    </a:schemeClr>
                  </a:outerShdw>
                </a:effectLst>
                <a:latin typeface="Arial Narrow" panose="020B0606020202030204" pitchFamily="34" charset="0"/>
              </a:rPr>
              <a:t>EGWhite</a:t>
            </a:r>
            <a:r>
              <a:rPr lang="en-US" sz="3600"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 CM 25.</a:t>
            </a:r>
            <a:endParaRPr lang="en-PH"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296134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a:bodyPr>
          <a:lstStyle/>
          <a:p>
            <a:pPr marL="0" indent="0">
              <a:buNone/>
            </a:pPr>
            <a:r>
              <a:rPr lang="en-US" sz="4800" dirty="0">
                <a:latin typeface="Arial Narrow" panose="020B0606020202030204" pitchFamily="34" charset="0"/>
              </a:rPr>
              <a:t>1.  Sustainable</a:t>
            </a:r>
          </a:p>
        </p:txBody>
      </p:sp>
    </p:spTree>
    <p:extLst>
      <p:ext uri="{BB962C8B-B14F-4D97-AF65-F5344CB8AC3E}">
        <p14:creationId xmlns:p14="http://schemas.microsoft.com/office/powerpoint/2010/main" val="1984631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a:bodyPr>
          <a:lstStyle/>
          <a:p>
            <a:pPr marL="0" indent="0">
              <a:buNone/>
            </a:pPr>
            <a:r>
              <a:rPr lang="en-US" sz="4800" dirty="0">
                <a:latin typeface="Arial Narrow" panose="020B0606020202030204" pitchFamily="34" charset="0"/>
              </a:rPr>
              <a:t>1.  Sustainable</a:t>
            </a:r>
          </a:p>
          <a:p>
            <a:pPr marL="0" indent="0">
              <a:buNone/>
            </a:pPr>
            <a:r>
              <a:rPr lang="en-US" sz="4800" dirty="0">
                <a:latin typeface="Arial Narrow" panose="020B0606020202030204" pitchFamily="34" charset="0"/>
              </a:rPr>
              <a:t>2.  New every year/current year of printing</a:t>
            </a:r>
          </a:p>
          <a:p>
            <a:pPr marL="0" indent="0">
              <a:buNone/>
            </a:pPr>
            <a:endParaRPr lang="en-PH" sz="4800" dirty="0">
              <a:latin typeface="Arial Narrow" panose="020B0606020202030204" pitchFamily="34" charset="0"/>
            </a:endParaRPr>
          </a:p>
        </p:txBody>
      </p:sp>
    </p:spTree>
    <p:extLst>
      <p:ext uri="{BB962C8B-B14F-4D97-AF65-F5344CB8AC3E}">
        <p14:creationId xmlns:p14="http://schemas.microsoft.com/office/powerpoint/2010/main" val="3363444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a:bodyPr>
          <a:lstStyle/>
          <a:p>
            <a:pPr marL="0" indent="0">
              <a:buNone/>
            </a:pPr>
            <a:r>
              <a:rPr lang="en-US" sz="4800" dirty="0">
                <a:latin typeface="Arial Narrow" panose="020B0606020202030204" pitchFamily="34" charset="0"/>
              </a:rPr>
              <a:t>1.  Sustainable</a:t>
            </a:r>
          </a:p>
          <a:p>
            <a:pPr marL="0" indent="0">
              <a:buNone/>
            </a:pPr>
            <a:r>
              <a:rPr lang="en-US" sz="4800" dirty="0">
                <a:latin typeface="Arial Narrow" panose="020B0606020202030204" pitchFamily="34" charset="0"/>
              </a:rPr>
              <a:t>2.  New every year/current year of printing</a:t>
            </a:r>
          </a:p>
          <a:p>
            <a:pPr marL="0" indent="0">
              <a:buNone/>
            </a:pPr>
            <a:r>
              <a:rPr lang="en-US" sz="4800" dirty="0">
                <a:latin typeface="Arial Narrow" panose="020B0606020202030204" pitchFamily="34" charset="0"/>
              </a:rPr>
              <a:t>3.  Affordable</a:t>
            </a:r>
          </a:p>
          <a:p>
            <a:pPr marL="0" indent="0">
              <a:buNone/>
            </a:pPr>
            <a:endParaRPr lang="en-PH" sz="4800" dirty="0">
              <a:latin typeface="Arial Narrow" panose="020B0606020202030204" pitchFamily="34" charset="0"/>
            </a:endParaRPr>
          </a:p>
        </p:txBody>
      </p:sp>
    </p:spTree>
    <p:extLst>
      <p:ext uri="{BB962C8B-B14F-4D97-AF65-F5344CB8AC3E}">
        <p14:creationId xmlns:p14="http://schemas.microsoft.com/office/powerpoint/2010/main" val="1878614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a:bodyPr>
          <a:lstStyle/>
          <a:p>
            <a:pPr marL="0" indent="0">
              <a:buNone/>
            </a:pPr>
            <a:r>
              <a:rPr lang="en-US" sz="4800" dirty="0">
                <a:latin typeface="Arial Narrow" panose="020B0606020202030204" pitchFamily="34" charset="0"/>
              </a:rPr>
              <a:t>1.  Sustainable</a:t>
            </a:r>
          </a:p>
          <a:p>
            <a:pPr marL="0" indent="0">
              <a:buNone/>
            </a:pPr>
            <a:r>
              <a:rPr lang="en-US" sz="4800" dirty="0">
                <a:latin typeface="Arial Narrow" panose="020B0606020202030204" pitchFamily="34" charset="0"/>
              </a:rPr>
              <a:t>2.  New every year/current year of printing</a:t>
            </a:r>
          </a:p>
          <a:p>
            <a:pPr marL="0" indent="0">
              <a:buNone/>
            </a:pPr>
            <a:r>
              <a:rPr lang="en-US" sz="4800" dirty="0">
                <a:latin typeface="Arial Narrow" panose="020B0606020202030204" pitchFamily="34" charset="0"/>
              </a:rPr>
              <a:t>3.  Affordable</a:t>
            </a:r>
          </a:p>
          <a:p>
            <a:pPr marL="0" indent="0">
              <a:buNone/>
            </a:pPr>
            <a:r>
              <a:rPr lang="en-US" sz="4800" dirty="0">
                <a:latin typeface="Arial Narrow" panose="020B0606020202030204" pitchFamily="34" charset="0"/>
              </a:rPr>
              <a:t>4.  Open for anyone</a:t>
            </a:r>
          </a:p>
        </p:txBody>
      </p:sp>
    </p:spTree>
    <p:extLst>
      <p:ext uri="{BB962C8B-B14F-4D97-AF65-F5344CB8AC3E}">
        <p14:creationId xmlns:p14="http://schemas.microsoft.com/office/powerpoint/2010/main" val="91323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a:bodyPr>
          <a:lstStyle/>
          <a:p>
            <a:pPr marL="0" indent="0">
              <a:buNone/>
            </a:pPr>
            <a:r>
              <a:rPr lang="en-US" sz="4800" dirty="0">
                <a:latin typeface="Arial Narrow" panose="020B0606020202030204" pitchFamily="34" charset="0"/>
              </a:rPr>
              <a:t>1.  Sustainable</a:t>
            </a:r>
          </a:p>
          <a:p>
            <a:pPr marL="0" indent="0">
              <a:buNone/>
            </a:pPr>
            <a:r>
              <a:rPr lang="en-US" sz="4800" dirty="0">
                <a:latin typeface="Arial Narrow" panose="020B0606020202030204" pitchFamily="34" charset="0"/>
              </a:rPr>
              <a:t>2.  New every year/current year of printing</a:t>
            </a:r>
          </a:p>
          <a:p>
            <a:pPr marL="0" indent="0">
              <a:buNone/>
            </a:pPr>
            <a:r>
              <a:rPr lang="en-US" sz="4800" dirty="0">
                <a:latin typeface="Arial Narrow" panose="020B0606020202030204" pitchFamily="34" charset="0"/>
              </a:rPr>
              <a:t>3.  Affordable</a:t>
            </a:r>
          </a:p>
          <a:p>
            <a:pPr marL="0" indent="0">
              <a:buNone/>
            </a:pPr>
            <a:r>
              <a:rPr lang="en-US" sz="4800" dirty="0">
                <a:latin typeface="Arial Narrow" panose="020B0606020202030204" pitchFamily="34" charset="0"/>
              </a:rPr>
              <a:t>4.  Open for anyone</a:t>
            </a:r>
          </a:p>
          <a:p>
            <a:pPr marL="0" indent="0">
              <a:buNone/>
            </a:pPr>
            <a:r>
              <a:rPr lang="en-US" sz="4800" dirty="0">
                <a:latin typeface="Arial Narrow" panose="020B0606020202030204" pitchFamily="34" charset="0"/>
              </a:rPr>
              <a:t>5.  Likable</a:t>
            </a:r>
          </a:p>
        </p:txBody>
      </p:sp>
    </p:spTree>
    <p:extLst>
      <p:ext uri="{BB962C8B-B14F-4D97-AF65-F5344CB8AC3E}">
        <p14:creationId xmlns:p14="http://schemas.microsoft.com/office/powerpoint/2010/main" val="140163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p:txBody>
          <a:bodyPr>
            <a:normAutofit/>
          </a:bodyPr>
          <a:lstStyle/>
          <a:p>
            <a:r>
              <a:rPr lang="en-US" sz="4800" b="1" dirty="0">
                <a:latin typeface="Arial Narrow" panose="020B0606020202030204" pitchFamily="34" charset="0"/>
              </a:rPr>
              <a:t>Why Health and Home</a:t>
            </a:r>
            <a:endParaRPr lang="en-PH" sz="4800" b="1"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A62F520-3C8F-C945-96AF-1D3EA55463BB}"/>
              </a:ext>
            </a:extLst>
          </p:cNvPr>
          <p:cNvSpPr>
            <a:spLocks noGrp="1"/>
          </p:cNvSpPr>
          <p:nvPr>
            <p:ph idx="1"/>
          </p:nvPr>
        </p:nvSpPr>
        <p:spPr/>
        <p:txBody>
          <a:bodyPr>
            <a:normAutofit lnSpcReduction="10000"/>
          </a:bodyPr>
          <a:lstStyle/>
          <a:p>
            <a:pPr marL="0" indent="0">
              <a:buNone/>
            </a:pPr>
            <a:r>
              <a:rPr lang="en-US" sz="4800" dirty="0">
                <a:latin typeface="Arial Narrow" panose="020B0606020202030204" pitchFamily="34" charset="0"/>
              </a:rPr>
              <a:t>1.  Sustainable</a:t>
            </a:r>
          </a:p>
          <a:p>
            <a:pPr marL="0" indent="0">
              <a:buNone/>
            </a:pPr>
            <a:r>
              <a:rPr lang="en-US" sz="4800" dirty="0">
                <a:latin typeface="Arial Narrow" panose="020B0606020202030204" pitchFamily="34" charset="0"/>
              </a:rPr>
              <a:t>2.  New every year/current year of printing</a:t>
            </a:r>
          </a:p>
          <a:p>
            <a:pPr marL="0" indent="0">
              <a:buNone/>
            </a:pPr>
            <a:r>
              <a:rPr lang="en-US" sz="4800" dirty="0">
                <a:latin typeface="Arial Narrow" panose="020B0606020202030204" pitchFamily="34" charset="0"/>
              </a:rPr>
              <a:t>3.  Affordable</a:t>
            </a:r>
          </a:p>
          <a:p>
            <a:pPr marL="0" indent="0">
              <a:buNone/>
            </a:pPr>
            <a:r>
              <a:rPr lang="en-US" sz="4800" dirty="0">
                <a:latin typeface="Arial Narrow" panose="020B0606020202030204" pitchFamily="34" charset="0"/>
              </a:rPr>
              <a:t>4.  Open for anyone</a:t>
            </a:r>
          </a:p>
          <a:p>
            <a:pPr marL="0" indent="0">
              <a:buNone/>
            </a:pPr>
            <a:r>
              <a:rPr lang="en-US" sz="4800" dirty="0">
                <a:latin typeface="Arial Narrow" panose="020B0606020202030204" pitchFamily="34" charset="0"/>
              </a:rPr>
              <a:t>5.  Likable</a:t>
            </a:r>
          </a:p>
          <a:p>
            <a:pPr marL="0" indent="0">
              <a:buNone/>
            </a:pPr>
            <a:r>
              <a:rPr lang="en-US" sz="4800" dirty="0">
                <a:latin typeface="Arial Narrow" panose="020B0606020202030204" pitchFamily="34" charset="0"/>
              </a:rPr>
              <a:t>6.  Evangelistic tool without prejudice</a:t>
            </a:r>
            <a:endParaRPr lang="en-PH" sz="4800" dirty="0">
              <a:latin typeface="Arial Narrow" panose="020B0606020202030204" pitchFamily="34" charset="0"/>
            </a:endParaRPr>
          </a:p>
        </p:txBody>
      </p:sp>
    </p:spTree>
    <p:extLst>
      <p:ext uri="{BB962C8B-B14F-4D97-AF65-F5344CB8AC3E}">
        <p14:creationId xmlns:p14="http://schemas.microsoft.com/office/powerpoint/2010/main" val="4101522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1B3A-37D2-E8FE-09DF-FCC6D6426827}"/>
              </a:ext>
            </a:extLst>
          </p:cNvPr>
          <p:cNvSpPr>
            <a:spLocks noGrp="1"/>
          </p:cNvSpPr>
          <p:nvPr>
            <p:ph type="title"/>
          </p:nvPr>
        </p:nvSpPr>
        <p:spPr>
          <a:xfrm>
            <a:off x="1000664" y="365125"/>
            <a:ext cx="10282686" cy="764935"/>
          </a:xfrm>
        </p:spPr>
        <p:txBody>
          <a:bodyPr>
            <a:normAutofit/>
          </a:bodyPr>
          <a:lstStyle/>
          <a:p>
            <a:r>
              <a:rPr lang="en-US" sz="4800" b="1" dirty="0">
                <a:latin typeface="Arial Narrow" panose="020B0606020202030204" pitchFamily="34" charset="0"/>
              </a:rPr>
              <a:t>District Goal (2,000 copies)</a:t>
            </a:r>
            <a:endParaRPr lang="en-PH" sz="4800" b="1" dirty="0">
              <a:latin typeface="Arial Narrow" panose="020B0606020202030204" pitchFamily="34" charset="0"/>
            </a:endParaRPr>
          </a:p>
        </p:txBody>
      </p:sp>
      <p:graphicFrame>
        <p:nvGraphicFramePr>
          <p:cNvPr id="5" name="Content Placeholder 4">
            <a:extLst>
              <a:ext uri="{FF2B5EF4-FFF2-40B4-BE49-F238E27FC236}">
                <a16:creationId xmlns:a16="http://schemas.microsoft.com/office/drawing/2014/main" id="{4231957E-D9F9-EEF1-30BB-CC0258BDB5DF}"/>
              </a:ext>
            </a:extLst>
          </p:cNvPr>
          <p:cNvGraphicFramePr>
            <a:graphicFrameLocks noGrp="1"/>
          </p:cNvGraphicFramePr>
          <p:nvPr>
            <p:ph idx="1"/>
            <p:extLst>
              <p:ext uri="{D42A27DB-BD31-4B8C-83A1-F6EECF244321}">
                <p14:modId xmlns:p14="http://schemas.microsoft.com/office/powerpoint/2010/main" val="3856540571"/>
              </p:ext>
            </p:extLst>
          </p:nvPr>
        </p:nvGraphicFramePr>
        <p:xfrm>
          <a:off x="1000664" y="1308926"/>
          <a:ext cx="10282686" cy="4911060"/>
        </p:xfrm>
        <a:graphic>
          <a:graphicData uri="http://schemas.openxmlformats.org/drawingml/2006/table">
            <a:tbl>
              <a:tblPr firstRow="1" firstCol="1" bandRow="1">
                <a:tableStyleId>{E8B1032C-EA38-4F05-BA0D-38AFFFC7BED3}</a:tableStyleId>
              </a:tblPr>
              <a:tblGrid>
                <a:gridCol w="5322644">
                  <a:extLst>
                    <a:ext uri="{9D8B030D-6E8A-4147-A177-3AD203B41FA5}">
                      <a16:colId xmlns:a16="http://schemas.microsoft.com/office/drawing/2014/main" val="45567340"/>
                    </a:ext>
                  </a:extLst>
                </a:gridCol>
                <a:gridCol w="4960042">
                  <a:extLst>
                    <a:ext uri="{9D8B030D-6E8A-4147-A177-3AD203B41FA5}">
                      <a16:colId xmlns:a16="http://schemas.microsoft.com/office/drawing/2014/main" val="2149042848"/>
                    </a:ext>
                  </a:extLst>
                </a:gridCol>
              </a:tblGrid>
              <a:tr h="643860">
                <a:tc>
                  <a:txBody>
                    <a:bodyPr/>
                    <a:lstStyle/>
                    <a:p>
                      <a:r>
                        <a:rPr lang="en-US" sz="2800" b="1" dirty="0">
                          <a:solidFill>
                            <a:schemeClr val="tx1"/>
                          </a:solidFill>
                          <a:effectLst/>
                          <a:latin typeface="Arial Narrow" panose="020B0606020202030204" pitchFamily="34" charset="0"/>
                        </a:rPr>
                        <a:t>Sellers/</a:t>
                      </a:r>
                      <a:r>
                        <a:rPr lang="en-US" sz="28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Sponsors</a:t>
                      </a:r>
                      <a:endParaRPr lang="en-PH" sz="28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Copies per seller</a:t>
                      </a:r>
                    </a:p>
                  </a:txBody>
                  <a:tcPr marL="68580" marR="68580" marT="0" marB="0"/>
                </a:tc>
                <a:extLst>
                  <a:ext uri="{0D108BD9-81ED-4DB2-BD59-A6C34878D82A}">
                    <a16:rowId xmlns:a16="http://schemas.microsoft.com/office/drawing/2014/main" val="3191211644"/>
                  </a:ext>
                </a:extLst>
              </a:tr>
              <a:tr h="417159">
                <a:tc>
                  <a:txBody>
                    <a:bodyPr/>
                    <a:lstStyle/>
                    <a:p>
                      <a:r>
                        <a:rPr lang="en-US"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300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val="4157033168"/>
                  </a:ext>
                </a:extLst>
              </a:tr>
              <a:tr h="417159">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250</a:t>
                      </a: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8</a:t>
                      </a:r>
                    </a:p>
                  </a:txBody>
                  <a:tcPr marL="68580" marR="68580" marT="0" marB="0"/>
                </a:tc>
                <a:extLst>
                  <a:ext uri="{0D108BD9-81ED-4DB2-BD59-A6C34878D82A}">
                    <a16:rowId xmlns:a16="http://schemas.microsoft.com/office/drawing/2014/main" val="3266126180"/>
                  </a:ext>
                </a:extLst>
              </a:tr>
              <a:tr h="417159">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200</a:t>
                      </a: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2853477110"/>
                  </a:ext>
                </a:extLst>
              </a:tr>
              <a:tr h="417159">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150</a:t>
                      </a: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13</a:t>
                      </a:r>
                    </a:p>
                  </a:txBody>
                  <a:tcPr marL="68580" marR="68580" marT="0" marB="0"/>
                </a:tc>
                <a:extLst>
                  <a:ext uri="{0D108BD9-81ED-4DB2-BD59-A6C34878D82A}">
                    <a16:rowId xmlns:a16="http://schemas.microsoft.com/office/drawing/2014/main" val="2379351329"/>
                  </a:ext>
                </a:extLst>
              </a:tr>
              <a:tr h="417159">
                <a:tc>
                  <a:txBody>
                    <a:bodyPr/>
                    <a:lstStyle/>
                    <a:p>
                      <a:r>
                        <a:rPr lang="en-US"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100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20</a:t>
                      </a:r>
                    </a:p>
                  </a:txBody>
                  <a:tcPr marL="68580" marR="68580" marT="0" marB="0"/>
                </a:tc>
                <a:extLst>
                  <a:ext uri="{0D108BD9-81ED-4DB2-BD59-A6C34878D82A}">
                    <a16:rowId xmlns:a16="http://schemas.microsoft.com/office/drawing/2014/main" val="2795011796"/>
                  </a:ext>
                </a:extLst>
              </a:tr>
              <a:tr h="417159">
                <a:tc>
                  <a:txBody>
                    <a:bodyPr/>
                    <a:lstStyle/>
                    <a:p>
                      <a:r>
                        <a:rPr lang="en-US"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80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25</a:t>
                      </a:r>
                    </a:p>
                  </a:txBody>
                  <a:tcPr marL="68580" marR="68580" marT="0" marB="0"/>
                </a:tc>
                <a:extLst>
                  <a:ext uri="{0D108BD9-81ED-4DB2-BD59-A6C34878D82A}">
                    <a16:rowId xmlns:a16="http://schemas.microsoft.com/office/drawing/2014/main" val="1051110286"/>
                  </a:ext>
                </a:extLst>
              </a:tr>
              <a:tr h="417159">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50</a:t>
                      </a: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40</a:t>
                      </a:r>
                    </a:p>
                  </a:txBody>
                  <a:tcPr marL="68580" marR="68580" marT="0" marB="0"/>
                </a:tc>
                <a:extLst>
                  <a:ext uri="{0D108BD9-81ED-4DB2-BD59-A6C34878D82A}">
                    <a16:rowId xmlns:a16="http://schemas.microsoft.com/office/drawing/2014/main" val="4167232574"/>
                  </a:ext>
                </a:extLst>
              </a:tr>
              <a:tr h="417159">
                <a:tc>
                  <a:txBody>
                    <a:bodyPr/>
                    <a:lstStyle/>
                    <a:p>
                      <a:r>
                        <a:rPr lang="en-US"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40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50</a:t>
                      </a:r>
                    </a:p>
                  </a:txBody>
                  <a:tcPr marL="68580" marR="68580" marT="0" marB="0"/>
                </a:tc>
                <a:extLst>
                  <a:ext uri="{0D108BD9-81ED-4DB2-BD59-A6C34878D82A}">
                    <a16:rowId xmlns:a16="http://schemas.microsoft.com/office/drawing/2014/main" val="1304417310"/>
                  </a:ext>
                </a:extLst>
              </a:tr>
              <a:tr h="417159">
                <a:tc>
                  <a:txBody>
                    <a:bodyPr/>
                    <a:lstStyle/>
                    <a:p>
                      <a:r>
                        <a:rPr lang="en-US" sz="2800" dirty="0">
                          <a:solidFill>
                            <a:schemeClr val="tx1"/>
                          </a:solidFill>
                          <a:effectLst/>
                          <a:latin typeface="Arial Narrow" panose="020B0606020202030204" pitchFamily="34" charset="0"/>
                        </a:rPr>
                        <a:t>30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67</a:t>
                      </a:r>
                    </a:p>
                  </a:txBody>
                  <a:tcPr marL="68580" marR="68580" marT="0" marB="0"/>
                </a:tc>
                <a:extLst>
                  <a:ext uri="{0D108BD9-81ED-4DB2-BD59-A6C34878D82A}">
                    <a16:rowId xmlns:a16="http://schemas.microsoft.com/office/drawing/2014/main" val="2870726834"/>
                  </a:ext>
                </a:extLst>
              </a:tr>
              <a:tr h="417159">
                <a:tc>
                  <a:txBody>
                    <a:bodyPr/>
                    <a:lstStyle/>
                    <a:p>
                      <a:r>
                        <a:rPr lang="en-US" sz="2800" dirty="0">
                          <a:solidFill>
                            <a:schemeClr val="tx1"/>
                          </a:solidFill>
                          <a:effectLst/>
                          <a:latin typeface="Arial Narrow" panose="020B0606020202030204" pitchFamily="34" charset="0"/>
                        </a:rPr>
                        <a:t>20</a:t>
                      </a:r>
                      <a:endPar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PH"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1809483721"/>
                  </a:ext>
                </a:extLst>
              </a:tr>
            </a:tbl>
          </a:graphicData>
        </a:graphic>
      </p:graphicFrame>
    </p:spTree>
    <p:extLst>
      <p:ext uri="{BB962C8B-B14F-4D97-AF65-F5344CB8AC3E}">
        <p14:creationId xmlns:p14="http://schemas.microsoft.com/office/powerpoint/2010/main" val="388918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DF0AD-A91E-F54A-909C-4FA5CDEAF979}"/>
              </a:ext>
            </a:extLst>
          </p:cNvPr>
          <p:cNvSpPr>
            <a:spLocks noGrp="1"/>
          </p:cNvSpPr>
          <p:nvPr>
            <p:ph type="title"/>
          </p:nvPr>
        </p:nvSpPr>
        <p:spPr/>
        <p:txBody>
          <a:bodyPr>
            <a:normAutofit/>
          </a:bodyPr>
          <a:lstStyle/>
          <a:p>
            <a:r>
              <a:rPr lang="en-US" sz="5400" b="1" dirty="0">
                <a:latin typeface="Arial Narrow" panose="020B0606020202030204" pitchFamily="34" charset="0"/>
              </a:rPr>
              <a:t>Deuteronomy 31:8</a:t>
            </a:r>
          </a:p>
        </p:txBody>
      </p:sp>
      <p:sp>
        <p:nvSpPr>
          <p:cNvPr id="3" name="Content Placeholder 2">
            <a:extLst>
              <a:ext uri="{FF2B5EF4-FFF2-40B4-BE49-F238E27FC236}">
                <a16:creationId xmlns:a16="http://schemas.microsoft.com/office/drawing/2014/main" id="{165E9963-8C3E-F949-9D33-12B2E2C50668}"/>
              </a:ext>
            </a:extLst>
          </p:cNvPr>
          <p:cNvSpPr>
            <a:spLocks noGrp="1"/>
          </p:cNvSpPr>
          <p:nvPr>
            <p:ph idx="1"/>
          </p:nvPr>
        </p:nvSpPr>
        <p:spPr/>
        <p:txBody>
          <a:bodyPr>
            <a:normAutofit/>
          </a:bodyPr>
          <a:lstStyle/>
          <a:p>
            <a:pPr marL="0" indent="0">
              <a:buNone/>
            </a:pPr>
            <a:r>
              <a:rPr lang="en-US" sz="5400" dirty="0">
                <a:latin typeface="Arial Narrow" panose="020B0606020202030204" pitchFamily="34" charset="0"/>
              </a:rPr>
              <a:t>And the LORD, He is that doth go before thee; He will be with thee, He will </a:t>
            </a:r>
            <a:r>
              <a:rPr lang="en-US" sz="5400" b="1" dirty="0">
                <a:solidFill>
                  <a:srgbClr val="009900"/>
                </a:solidFill>
                <a:latin typeface="Arial Narrow" panose="020B0606020202030204" pitchFamily="34" charset="0"/>
              </a:rPr>
              <a:t>not</a:t>
            </a:r>
            <a:r>
              <a:rPr lang="en-US" sz="5400" dirty="0">
                <a:latin typeface="Arial Narrow" panose="020B0606020202030204" pitchFamily="34" charset="0"/>
              </a:rPr>
              <a:t> </a:t>
            </a:r>
            <a:r>
              <a:rPr lang="en-US" sz="5400" b="1" dirty="0">
                <a:solidFill>
                  <a:srgbClr val="009900"/>
                </a:solidFill>
                <a:latin typeface="Arial Narrow" panose="020B0606020202030204" pitchFamily="34" charset="0"/>
              </a:rPr>
              <a:t>fail</a:t>
            </a:r>
            <a:r>
              <a:rPr lang="en-US" sz="5400" dirty="0">
                <a:latin typeface="Arial Narrow" panose="020B0606020202030204" pitchFamily="34" charset="0"/>
              </a:rPr>
              <a:t> thee, </a:t>
            </a:r>
            <a:r>
              <a:rPr lang="en-US" sz="5400" b="1" dirty="0">
                <a:solidFill>
                  <a:srgbClr val="009900"/>
                </a:solidFill>
                <a:latin typeface="Arial Narrow" panose="020B0606020202030204" pitchFamily="34" charset="0"/>
              </a:rPr>
              <a:t>neither</a:t>
            </a:r>
            <a:r>
              <a:rPr lang="en-US" sz="5400" dirty="0">
                <a:latin typeface="Arial Narrow" panose="020B0606020202030204" pitchFamily="34" charset="0"/>
              </a:rPr>
              <a:t> </a:t>
            </a:r>
            <a:r>
              <a:rPr lang="en-US" sz="5400" b="1" dirty="0">
                <a:solidFill>
                  <a:srgbClr val="009900"/>
                </a:solidFill>
                <a:latin typeface="Arial Narrow" panose="020B0606020202030204" pitchFamily="34" charset="0"/>
              </a:rPr>
              <a:t>forsake</a:t>
            </a:r>
            <a:r>
              <a:rPr lang="en-US" sz="5400" dirty="0">
                <a:latin typeface="Arial Narrow" panose="020B0606020202030204" pitchFamily="34" charset="0"/>
              </a:rPr>
              <a:t> thee: fear not, neither be dismayed.</a:t>
            </a:r>
          </a:p>
        </p:txBody>
      </p:sp>
    </p:spTree>
    <p:extLst>
      <p:ext uri="{BB962C8B-B14F-4D97-AF65-F5344CB8AC3E}">
        <p14:creationId xmlns:p14="http://schemas.microsoft.com/office/powerpoint/2010/main" val="292392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DF0AD-A91E-F54A-909C-4FA5CDEAF979}"/>
              </a:ext>
            </a:extLst>
          </p:cNvPr>
          <p:cNvSpPr>
            <a:spLocks noGrp="1"/>
          </p:cNvSpPr>
          <p:nvPr>
            <p:ph type="title"/>
          </p:nvPr>
        </p:nvSpPr>
        <p:spPr/>
        <p:txBody>
          <a:bodyPr>
            <a:normAutofit/>
          </a:bodyPr>
          <a:lstStyle/>
          <a:p>
            <a:r>
              <a:rPr lang="en-US" sz="5400" b="1" dirty="0">
                <a:latin typeface="Arial Narrow" panose="020B0606020202030204" pitchFamily="34" charset="0"/>
              </a:rPr>
              <a:t>2 Kings 3:18</a:t>
            </a:r>
          </a:p>
        </p:txBody>
      </p:sp>
      <p:sp>
        <p:nvSpPr>
          <p:cNvPr id="3" name="Content Placeholder 2">
            <a:extLst>
              <a:ext uri="{FF2B5EF4-FFF2-40B4-BE49-F238E27FC236}">
                <a16:creationId xmlns:a16="http://schemas.microsoft.com/office/drawing/2014/main" id="{165E9963-8C3E-F949-9D33-12B2E2C50668}"/>
              </a:ext>
            </a:extLst>
          </p:cNvPr>
          <p:cNvSpPr>
            <a:spLocks noGrp="1"/>
          </p:cNvSpPr>
          <p:nvPr>
            <p:ph idx="1"/>
          </p:nvPr>
        </p:nvSpPr>
        <p:spPr/>
        <p:txBody>
          <a:bodyPr>
            <a:normAutofit/>
          </a:bodyPr>
          <a:lstStyle/>
          <a:p>
            <a:pPr marL="0" indent="0">
              <a:buNone/>
            </a:pPr>
            <a:r>
              <a:rPr lang="en-US" sz="5400" dirty="0">
                <a:latin typeface="Arial Narrow" panose="020B0606020202030204" pitchFamily="34" charset="0"/>
              </a:rPr>
              <a:t>And this is but a </a:t>
            </a:r>
            <a:r>
              <a:rPr lang="en-US" sz="5400" b="1" dirty="0">
                <a:solidFill>
                  <a:srgbClr val="009900"/>
                </a:solidFill>
                <a:latin typeface="Arial Narrow" panose="020B0606020202030204" pitchFamily="34" charset="0"/>
              </a:rPr>
              <a:t>light thing </a:t>
            </a:r>
            <a:r>
              <a:rPr lang="en-US" sz="5400" dirty="0">
                <a:latin typeface="Arial Narrow" panose="020B0606020202030204" pitchFamily="34" charset="0"/>
              </a:rPr>
              <a:t>in the sight of the Lord: He will deliver the Moabites also into your hand.</a:t>
            </a:r>
            <a:br>
              <a:rPr lang="en-US" sz="5400" dirty="0">
                <a:latin typeface="Arial Narrow" panose="020B0606020202030204" pitchFamily="34" charset="0"/>
              </a:rPr>
            </a:br>
            <a:endParaRPr lang="en-US" dirty="0">
              <a:latin typeface="Arial Narrow" panose="020B0606020202030204" pitchFamily="34" charset="0"/>
            </a:endParaRPr>
          </a:p>
        </p:txBody>
      </p:sp>
    </p:spTree>
    <p:extLst>
      <p:ext uri="{BB962C8B-B14F-4D97-AF65-F5344CB8AC3E}">
        <p14:creationId xmlns:p14="http://schemas.microsoft.com/office/powerpoint/2010/main" val="902708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840</Words>
  <Application>Microsoft Office PowerPoint</Application>
  <PresentationFormat>Widescreen</PresentationFormat>
  <Paragraphs>88</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Narrow</vt:lpstr>
      <vt:lpstr>Calibri</vt:lpstr>
      <vt:lpstr>Calibri Light</vt:lpstr>
      <vt:lpstr>Office Theme</vt:lpstr>
      <vt:lpstr>“Scatter books like leaves of autumn…”            —EGWhite, CM 25.</vt:lpstr>
      <vt:lpstr>Why Health and Home</vt:lpstr>
      <vt:lpstr>Why Health and Home</vt:lpstr>
      <vt:lpstr>Why Health and Home</vt:lpstr>
      <vt:lpstr>Why Health and Home</vt:lpstr>
      <vt:lpstr>Why Health and Home</vt:lpstr>
      <vt:lpstr>Why Health and Home</vt:lpstr>
      <vt:lpstr>District Goal (2,000 copies)</vt:lpstr>
      <vt:lpstr>Deuteronomy 31:8</vt:lpstr>
      <vt:lpstr>2 Kings 3:18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and Home  Executive Summit</dc:title>
  <dc:creator>Leonardo Jr Heyasa</dc:creator>
  <cp:lastModifiedBy>Leonardo Jr Heyasa</cp:lastModifiedBy>
  <cp:revision>2</cp:revision>
  <dcterms:created xsi:type="dcterms:W3CDTF">2023-03-27T22:32:07Z</dcterms:created>
  <dcterms:modified xsi:type="dcterms:W3CDTF">2023-04-25T13:06:20Z</dcterms:modified>
</cp:coreProperties>
</file>