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p:cViewPr varScale="1">
        <p:scale>
          <a:sx n="95" d="100"/>
          <a:sy n="95" d="100"/>
        </p:scale>
        <p:origin x="206" y="5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3E5481-7425-442F-9C76-B2F5E19788E8}" type="doc">
      <dgm:prSet loTypeId="urn:microsoft.com/office/officeart/2005/8/layout/vList3" loCatId="list" qsTypeId="urn:microsoft.com/office/officeart/2005/8/quickstyle/simple1" qsCatId="simple" csTypeId="urn:microsoft.com/office/officeart/2005/8/colors/accent0_3" csCatId="mainScheme" phldr="1"/>
      <dgm:spPr/>
      <dgm:t>
        <a:bodyPr/>
        <a:lstStyle/>
        <a:p>
          <a:endParaRPr lang="en-PH"/>
        </a:p>
      </dgm:t>
    </dgm:pt>
    <dgm:pt modelId="{E4AE1461-14A1-4469-AF22-25988976BDFD}">
      <dgm:prSet phldrT="[Text]"/>
      <dgm:spPr/>
      <dgm:t>
        <a:bodyPr/>
        <a:lstStyle/>
        <a:p>
          <a:r>
            <a:rPr lang="en-US" altLang="en-US" dirty="0">
              <a:latin typeface="Arial" panose="020B0604020202020204" pitchFamily="34" charset="0"/>
              <a:cs typeface="Arial" panose="020B0604020202020204" pitchFamily="34" charset="0"/>
            </a:rPr>
            <a:t>To</a:t>
          </a:r>
          <a:r>
            <a:rPr lang="en-US" altLang="en-US" b="1" dirty="0">
              <a:latin typeface="Arial" panose="020B0604020202020204" pitchFamily="34" charset="0"/>
              <a:cs typeface="Arial" panose="020B0604020202020204" pitchFamily="34" charset="0"/>
            </a:rPr>
            <a:t>encourage and equip</a:t>
          </a:r>
          <a:r>
            <a:rPr lang="en-US" altLang="en-US" dirty="0">
              <a:latin typeface="Arial" panose="020B0604020202020204" pitchFamily="34" charset="0"/>
              <a:cs typeface="Arial" panose="020B0604020202020204" pitchFamily="34" charset="0"/>
            </a:rPr>
            <a:t>each individual to share the good news of Jesus and His second coming.</a:t>
          </a:r>
          <a:endParaRPr lang="en-PH" dirty="0"/>
        </a:p>
      </dgm:t>
    </dgm:pt>
    <dgm:pt modelId="{BC167AC2-3091-432E-B262-2C5974245535}" type="parTrans" cxnId="{C5668814-F315-435E-8C3E-77C48D5FB9B8}">
      <dgm:prSet/>
      <dgm:spPr/>
      <dgm:t>
        <a:bodyPr/>
        <a:lstStyle/>
        <a:p>
          <a:endParaRPr lang="en-PH"/>
        </a:p>
      </dgm:t>
    </dgm:pt>
    <dgm:pt modelId="{B74A32B3-D557-4002-8D9B-827712465155}" type="sibTrans" cxnId="{C5668814-F315-435E-8C3E-77C48D5FB9B8}">
      <dgm:prSet/>
      <dgm:spPr/>
      <dgm:t>
        <a:bodyPr/>
        <a:lstStyle/>
        <a:p>
          <a:endParaRPr lang="en-PH"/>
        </a:p>
      </dgm:t>
    </dgm:pt>
    <dgm:pt modelId="{70AC66A2-628C-4D86-B28B-270D79F487E7}">
      <dgm:prSet phldrT="[Text]"/>
      <dgm:spPr/>
      <dgm:t>
        <a:bodyPr/>
        <a:lstStyle/>
        <a:p>
          <a:r>
            <a:rPr lang="en-US" dirty="0">
              <a:latin typeface="Arial" panose="020B0604020202020204" pitchFamily="34" charset="0"/>
              <a:cs typeface="Arial" panose="020B0604020202020204" pitchFamily="34" charset="0"/>
            </a:rPr>
            <a:t>To</a:t>
          </a:r>
          <a:r>
            <a:rPr lang="en-US" b="1" dirty="0">
              <a:latin typeface="Arial" panose="020B0604020202020204" pitchFamily="34" charset="0"/>
              <a:cs typeface="Arial" panose="020B0604020202020204" pitchFamily="34" charset="0"/>
            </a:rPr>
            <a:t>strengthen personal faith</a:t>
          </a:r>
          <a:r>
            <a:rPr lang="en-US" dirty="0">
              <a:latin typeface="Arial" panose="020B0604020202020204" pitchFamily="34" charset="0"/>
              <a:cs typeface="Arial" panose="020B0604020202020204" pitchFamily="34" charset="0"/>
            </a:rPr>
            <a:t>through the spiritual nurture that comes from sharing the light with others.</a:t>
          </a:r>
          <a:endParaRPr lang="en-PH" dirty="0"/>
        </a:p>
      </dgm:t>
    </dgm:pt>
    <dgm:pt modelId="{D088A9D1-6517-4FD8-BE69-CFC4831937B7}" type="parTrans" cxnId="{B22D866D-3497-445B-A933-8113077B92BB}">
      <dgm:prSet/>
      <dgm:spPr/>
      <dgm:t>
        <a:bodyPr/>
        <a:lstStyle/>
        <a:p>
          <a:endParaRPr lang="en-PH"/>
        </a:p>
      </dgm:t>
    </dgm:pt>
    <dgm:pt modelId="{DFDB5488-5B07-46B3-A504-0B4C75F2C3C5}" type="sibTrans" cxnId="{B22D866D-3497-445B-A933-8113077B92BB}">
      <dgm:prSet/>
      <dgm:spPr/>
      <dgm:t>
        <a:bodyPr/>
        <a:lstStyle/>
        <a:p>
          <a:endParaRPr lang="en-PH"/>
        </a:p>
      </dgm:t>
    </dgm:pt>
    <dgm:pt modelId="{321BF0CC-200A-4242-827C-7DA042950BF6}">
      <dgm:prSet/>
      <dgm:spPr/>
      <dgm:t>
        <a:bodyPr/>
        <a:lstStyle/>
        <a:p>
          <a:r>
            <a:rPr lang="en-US" dirty="0">
              <a:latin typeface="Arial" panose="020B0604020202020204" pitchFamily="34" charset="0"/>
              <a:cs typeface="Arial" panose="020B0604020202020204" pitchFamily="34" charset="0"/>
            </a:rPr>
            <a:t>To</a:t>
          </a:r>
          <a:r>
            <a:rPr lang="en-US" b="1" dirty="0">
              <a:latin typeface="Arial" panose="020B0604020202020204" pitchFamily="34" charset="0"/>
              <a:cs typeface="Arial" panose="020B0604020202020204" pitchFamily="34" charset="0"/>
            </a:rPr>
            <a:t>uplift and dignify people</a:t>
          </a:r>
          <a:r>
            <a:rPr lang="en-US" dirty="0">
              <a:latin typeface="Arial" panose="020B0604020202020204" pitchFamily="34" charset="0"/>
              <a:cs typeface="Arial" panose="020B0604020202020204" pitchFamily="34" charset="0"/>
            </a:rPr>
            <a:t>through better living-physically, socially and spiritually-thus preparing them for the world to come.</a:t>
          </a:r>
        </a:p>
      </dgm:t>
    </dgm:pt>
    <dgm:pt modelId="{86E1C01D-C3CF-4895-B3DA-C10886310132}" type="parTrans" cxnId="{D3BBA080-4D90-47AA-BF2A-619E34BB60C6}">
      <dgm:prSet/>
      <dgm:spPr/>
      <dgm:t>
        <a:bodyPr/>
        <a:lstStyle/>
        <a:p>
          <a:endParaRPr lang="en-PH"/>
        </a:p>
      </dgm:t>
    </dgm:pt>
    <dgm:pt modelId="{A6CC90EF-2184-4B08-8994-50F2E08647C0}" type="sibTrans" cxnId="{D3BBA080-4D90-47AA-BF2A-619E34BB60C6}">
      <dgm:prSet/>
      <dgm:spPr/>
      <dgm:t>
        <a:bodyPr/>
        <a:lstStyle/>
        <a:p>
          <a:endParaRPr lang="en-PH"/>
        </a:p>
      </dgm:t>
    </dgm:pt>
    <dgm:pt modelId="{6300344B-6693-4B70-A2A9-1AFB2C1FFD40}" type="pres">
      <dgm:prSet presAssocID="{313E5481-7425-442F-9C76-B2F5E19788E8}" presName="linearFlow" presStyleCnt="0">
        <dgm:presLayoutVars>
          <dgm:dir/>
          <dgm:resizeHandles val="exact"/>
        </dgm:presLayoutVars>
      </dgm:prSet>
      <dgm:spPr/>
    </dgm:pt>
    <dgm:pt modelId="{D0C1E6DA-4766-421B-B16A-D4B9ADC4DE06}" type="pres">
      <dgm:prSet presAssocID="{321BF0CC-200A-4242-827C-7DA042950BF6}" presName="composite" presStyleCnt="0"/>
      <dgm:spPr/>
    </dgm:pt>
    <dgm:pt modelId="{AEDF6F59-7B7D-43F6-B36A-71D71BD61CBF}" type="pres">
      <dgm:prSet presAssocID="{321BF0CC-200A-4242-827C-7DA042950BF6}" presName="imgShp" presStyleLbl="fgImgPlace1" presStyleIdx="0" presStyleCnt="3" custScaleX="93428" custLinFactNeighborX="-81927" custLinFactNeighborY="-5388"/>
      <dgm:spPr/>
    </dgm:pt>
    <dgm:pt modelId="{C15D016A-8F52-4804-A711-0AB252AAD416}" type="pres">
      <dgm:prSet presAssocID="{321BF0CC-200A-4242-827C-7DA042950BF6}" presName="txShp" presStyleLbl="node1" presStyleIdx="0" presStyleCnt="3" custScaleX="136171" custLinFactNeighborX="-919">
        <dgm:presLayoutVars>
          <dgm:bulletEnabled val="1"/>
        </dgm:presLayoutVars>
      </dgm:prSet>
      <dgm:spPr/>
    </dgm:pt>
    <dgm:pt modelId="{6D818F3D-9510-4FBB-AF8C-549775A2A2B6}" type="pres">
      <dgm:prSet presAssocID="{A6CC90EF-2184-4B08-8994-50F2E08647C0}" presName="spacing" presStyleCnt="0"/>
      <dgm:spPr/>
    </dgm:pt>
    <dgm:pt modelId="{9AF76927-F985-4856-8608-0E78CB7CD262}" type="pres">
      <dgm:prSet presAssocID="{E4AE1461-14A1-4469-AF22-25988976BDFD}" presName="composite" presStyleCnt="0"/>
      <dgm:spPr/>
    </dgm:pt>
    <dgm:pt modelId="{0A2CC9BE-0832-4470-AE4D-72B0C283DB5C}" type="pres">
      <dgm:prSet presAssocID="{E4AE1461-14A1-4469-AF22-25988976BDFD}" presName="imgShp" presStyleLbl="fgImgPlace1" presStyleIdx="1" presStyleCnt="3" custLinFactNeighborX="-81822" custLinFactNeighborY="-3855"/>
      <dgm:spPr/>
    </dgm:pt>
    <dgm:pt modelId="{1FCDB65E-295E-49CA-98A6-67AE30CAF661}" type="pres">
      <dgm:prSet presAssocID="{E4AE1461-14A1-4469-AF22-25988976BDFD}" presName="txShp" presStyleLbl="node1" presStyleIdx="1" presStyleCnt="3" custScaleX="135167" custLinFactNeighborY="-4929">
        <dgm:presLayoutVars>
          <dgm:bulletEnabled val="1"/>
        </dgm:presLayoutVars>
      </dgm:prSet>
      <dgm:spPr/>
    </dgm:pt>
    <dgm:pt modelId="{B7522C38-5FE5-48B5-8C1E-0A0889B7535B}" type="pres">
      <dgm:prSet presAssocID="{B74A32B3-D557-4002-8D9B-827712465155}" presName="spacing" presStyleCnt="0"/>
      <dgm:spPr/>
    </dgm:pt>
    <dgm:pt modelId="{B7383EE4-F7CC-4A78-8F80-317393C07040}" type="pres">
      <dgm:prSet presAssocID="{70AC66A2-628C-4D86-B28B-270D79F487E7}" presName="composite" presStyleCnt="0"/>
      <dgm:spPr/>
    </dgm:pt>
    <dgm:pt modelId="{02799B30-E2A8-44B9-AC56-7E8D2454F562}" type="pres">
      <dgm:prSet presAssocID="{70AC66A2-628C-4D86-B28B-270D79F487E7}" presName="imgShp" presStyleLbl="fgImgPlace1" presStyleIdx="2" presStyleCnt="3" custLinFactNeighborX="-78969" custLinFactNeighborY="-2587"/>
      <dgm:spPr/>
    </dgm:pt>
    <dgm:pt modelId="{1ED36F30-F5C3-473E-B4E9-89DDB9F0BC2C}" type="pres">
      <dgm:prSet presAssocID="{70AC66A2-628C-4D86-B28B-270D79F487E7}" presName="txShp" presStyleLbl="node1" presStyleIdx="2" presStyleCnt="3" custScaleX="137005" custLinFactNeighborX="-919" custLinFactNeighborY="5116">
        <dgm:presLayoutVars>
          <dgm:bulletEnabled val="1"/>
        </dgm:presLayoutVars>
      </dgm:prSet>
      <dgm:spPr/>
    </dgm:pt>
  </dgm:ptLst>
  <dgm:cxnLst>
    <dgm:cxn modelId="{FEF2C801-11E8-45B0-803E-92EBCD68FDC4}" type="presOf" srcId="{70AC66A2-628C-4D86-B28B-270D79F487E7}" destId="{1ED36F30-F5C3-473E-B4E9-89DDB9F0BC2C}" srcOrd="0" destOrd="0" presId="urn:microsoft.com/office/officeart/2005/8/layout/vList3"/>
    <dgm:cxn modelId="{C5668814-F315-435E-8C3E-77C48D5FB9B8}" srcId="{313E5481-7425-442F-9C76-B2F5E19788E8}" destId="{E4AE1461-14A1-4469-AF22-25988976BDFD}" srcOrd="1" destOrd="0" parTransId="{BC167AC2-3091-432E-B262-2C5974245535}" sibTransId="{B74A32B3-D557-4002-8D9B-827712465155}"/>
    <dgm:cxn modelId="{8AA69243-C8DB-4A89-9DA2-8E60E6370A27}" type="presOf" srcId="{313E5481-7425-442F-9C76-B2F5E19788E8}" destId="{6300344B-6693-4B70-A2A9-1AFB2C1FFD40}" srcOrd="0" destOrd="0" presId="urn:microsoft.com/office/officeart/2005/8/layout/vList3"/>
    <dgm:cxn modelId="{B22D866D-3497-445B-A933-8113077B92BB}" srcId="{313E5481-7425-442F-9C76-B2F5E19788E8}" destId="{70AC66A2-628C-4D86-B28B-270D79F487E7}" srcOrd="2" destOrd="0" parTransId="{D088A9D1-6517-4FD8-BE69-CFC4831937B7}" sibTransId="{DFDB5488-5B07-46B3-A504-0B4C75F2C3C5}"/>
    <dgm:cxn modelId="{D3BBA080-4D90-47AA-BF2A-619E34BB60C6}" srcId="{313E5481-7425-442F-9C76-B2F5E19788E8}" destId="{321BF0CC-200A-4242-827C-7DA042950BF6}" srcOrd="0" destOrd="0" parTransId="{86E1C01D-C3CF-4895-B3DA-C10886310132}" sibTransId="{A6CC90EF-2184-4B08-8994-50F2E08647C0}"/>
    <dgm:cxn modelId="{75972B8E-D762-43B3-AF46-E47F2133C04D}" type="presOf" srcId="{321BF0CC-200A-4242-827C-7DA042950BF6}" destId="{C15D016A-8F52-4804-A711-0AB252AAD416}" srcOrd="0" destOrd="0" presId="urn:microsoft.com/office/officeart/2005/8/layout/vList3"/>
    <dgm:cxn modelId="{30D8D7EE-856F-4CC1-BA56-FE4866A40CBF}" type="presOf" srcId="{E4AE1461-14A1-4469-AF22-25988976BDFD}" destId="{1FCDB65E-295E-49CA-98A6-67AE30CAF661}" srcOrd="0" destOrd="0" presId="urn:microsoft.com/office/officeart/2005/8/layout/vList3"/>
    <dgm:cxn modelId="{1C063272-2FA9-43A2-A7EC-BA157AB60940}" type="presParOf" srcId="{6300344B-6693-4B70-A2A9-1AFB2C1FFD40}" destId="{D0C1E6DA-4766-421B-B16A-D4B9ADC4DE06}" srcOrd="0" destOrd="0" presId="urn:microsoft.com/office/officeart/2005/8/layout/vList3"/>
    <dgm:cxn modelId="{9A4FD5AD-9B4E-4E53-BF1E-5615AD3F4AF0}" type="presParOf" srcId="{D0C1E6DA-4766-421B-B16A-D4B9ADC4DE06}" destId="{AEDF6F59-7B7D-43F6-B36A-71D71BD61CBF}" srcOrd="0" destOrd="0" presId="urn:microsoft.com/office/officeart/2005/8/layout/vList3"/>
    <dgm:cxn modelId="{5F4FBAA2-FA2D-4731-91B3-8B043A61FF90}" type="presParOf" srcId="{D0C1E6DA-4766-421B-B16A-D4B9ADC4DE06}" destId="{C15D016A-8F52-4804-A711-0AB252AAD416}" srcOrd="1" destOrd="0" presId="urn:microsoft.com/office/officeart/2005/8/layout/vList3"/>
    <dgm:cxn modelId="{82D9B0CA-AF6C-4EC9-A1C0-C2C3AD2DC1F2}" type="presParOf" srcId="{6300344B-6693-4B70-A2A9-1AFB2C1FFD40}" destId="{6D818F3D-9510-4FBB-AF8C-549775A2A2B6}" srcOrd="1" destOrd="0" presId="urn:microsoft.com/office/officeart/2005/8/layout/vList3"/>
    <dgm:cxn modelId="{25217EF6-8521-4FF2-9694-97FFF489C891}" type="presParOf" srcId="{6300344B-6693-4B70-A2A9-1AFB2C1FFD40}" destId="{9AF76927-F985-4856-8608-0E78CB7CD262}" srcOrd="2" destOrd="0" presId="urn:microsoft.com/office/officeart/2005/8/layout/vList3"/>
    <dgm:cxn modelId="{E3E5D666-3769-4AD8-9F23-BC7176D4DB59}" type="presParOf" srcId="{9AF76927-F985-4856-8608-0E78CB7CD262}" destId="{0A2CC9BE-0832-4470-AE4D-72B0C283DB5C}" srcOrd="0" destOrd="0" presId="urn:microsoft.com/office/officeart/2005/8/layout/vList3"/>
    <dgm:cxn modelId="{04750F96-83B4-45AF-A43F-40B81846BF07}" type="presParOf" srcId="{9AF76927-F985-4856-8608-0E78CB7CD262}" destId="{1FCDB65E-295E-49CA-98A6-67AE30CAF661}" srcOrd="1" destOrd="0" presId="urn:microsoft.com/office/officeart/2005/8/layout/vList3"/>
    <dgm:cxn modelId="{7033D6EA-2186-4CF0-BCFF-F265C40FED53}" type="presParOf" srcId="{6300344B-6693-4B70-A2A9-1AFB2C1FFD40}" destId="{B7522C38-5FE5-48B5-8C1E-0A0889B7535B}" srcOrd="3" destOrd="0" presId="urn:microsoft.com/office/officeart/2005/8/layout/vList3"/>
    <dgm:cxn modelId="{DB319D67-E540-43BF-9405-36E51D543162}" type="presParOf" srcId="{6300344B-6693-4B70-A2A9-1AFB2C1FFD40}" destId="{B7383EE4-F7CC-4A78-8F80-317393C07040}" srcOrd="4" destOrd="0" presId="urn:microsoft.com/office/officeart/2005/8/layout/vList3"/>
    <dgm:cxn modelId="{D6FF2163-C47E-4A83-9616-9CFEEFD97989}" type="presParOf" srcId="{B7383EE4-F7CC-4A78-8F80-317393C07040}" destId="{02799B30-E2A8-44B9-AC56-7E8D2454F562}" srcOrd="0" destOrd="0" presId="urn:microsoft.com/office/officeart/2005/8/layout/vList3"/>
    <dgm:cxn modelId="{9D6BADCE-031C-46BF-B992-D7110DF3730A}" type="presParOf" srcId="{B7383EE4-F7CC-4A78-8F80-317393C07040}" destId="{1ED36F30-F5C3-473E-B4E9-89DDB9F0BC2C}"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BAF4D7-8DC5-443A-A8C8-8D6EED3FB8F9}"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PH"/>
        </a:p>
      </dgm:t>
    </dgm:pt>
    <dgm:pt modelId="{94B90997-7724-4069-9ADE-2579E4846AF5}">
      <dgm:prSet phldrT="[Text]"/>
      <dgm:spPr/>
      <dgm:t>
        <a:bodyPr/>
        <a:lstStyle/>
        <a:p>
          <a:r>
            <a:rPr lang="en-US" altLang="en-US" dirty="0">
              <a:latin typeface="Arial" panose="020B0604020202020204" pitchFamily="34" charset="0"/>
              <a:cs typeface="Arial" panose="020B0604020202020204" pitchFamily="34" charset="0"/>
            </a:rPr>
            <a:t>To</a:t>
          </a:r>
          <a:r>
            <a:rPr lang="en-US" altLang="en-US" b="1" dirty="0">
              <a:latin typeface="Arial" panose="020B0604020202020204" pitchFamily="34" charset="0"/>
              <a:cs typeface="Arial" panose="020B0604020202020204" pitchFamily="34" charset="0"/>
            </a:rPr>
            <a:t>re-educate</a:t>
          </a:r>
          <a:r>
            <a:rPr lang="en-US" altLang="en-US" dirty="0">
              <a:latin typeface="Arial" panose="020B0604020202020204" pitchFamily="34" charset="0"/>
              <a:cs typeface="Arial" panose="020B0604020202020204" pitchFamily="34" charset="0"/>
            </a:rPr>
            <a:t>church members concerning literature evangelism.</a:t>
          </a:r>
          <a:endParaRPr lang="en-PH" dirty="0"/>
        </a:p>
      </dgm:t>
    </dgm:pt>
    <dgm:pt modelId="{C93543F5-F05B-440E-B812-76F6192C552B}" type="parTrans" cxnId="{65616704-19D6-470F-AD35-17457CF75F2D}">
      <dgm:prSet/>
      <dgm:spPr/>
      <dgm:t>
        <a:bodyPr/>
        <a:lstStyle/>
        <a:p>
          <a:endParaRPr lang="en-PH"/>
        </a:p>
      </dgm:t>
    </dgm:pt>
    <dgm:pt modelId="{C9FD0AFE-907D-4D61-9A52-A263E77AE3F8}" type="sibTrans" cxnId="{65616704-19D6-470F-AD35-17457CF75F2D}">
      <dgm:prSet/>
      <dgm:spPr/>
      <dgm:t>
        <a:bodyPr/>
        <a:lstStyle/>
        <a:p>
          <a:endParaRPr lang="en-PH"/>
        </a:p>
      </dgm:t>
    </dgm:pt>
    <dgm:pt modelId="{6CA22B59-457E-4FEB-9BED-9A298E51630C}">
      <dgm:prSet/>
      <dgm:spPr/>
      <dgm:t>
        <a:bodyPr/>
        <a:lstStyle/>
        <a:p>
          <a:r>
            <a:rPr lang="en-US" altLang="en-US" dirty="0">
              <a:latin typeface="Arial" panose="020B0604020202020204" pitchFamily="34" charset="0"/>
              <a:cs typeface="Arial" panose="020B0604020202020204" pitchFamily="34" charset="0"/>
            </a:rPr>
            <a:t>To</a:t>
          </a:r>
          <a:r>
            <a:rPr lang="en-US" altLang="en-US" b="1" dirty="0">
              <a:latin typeface="Arial" panose="020B0604020202020204" pitchFamily="34" charset="0"/>
              <a:cs typeface="Arial" panose="020B0604020202020204" pitchFamily="34" charset="0"/>
            </a:rPr>
            <a:t>activate</a:t>
          </a:r>
          <a:r>
            <a:rPr lang="en-US" altLang="en-US" dirty="0">
              <a:latin typeface="Arial" panose="020B0604020202020204" pitchFamily="34" charset="0"/>
              <a:cs typeface="Arial" panose="020B0604020202020204" pitchFamily="34" charset="0"/>
            </a:rPr>
            <a:t>student literature evangelism programs where they currently do not exist and to encourage programs already in place.</a:t>
          </a:r>
        </a:p>
      </dgm:t>
    </dgm:pt>
    <dgm:pt modelId="{84A1F193-C49C-483F-82D0-998D440BE05D}" type="parTrans" cxnId="{FDED3A3C-3C72-43DD-94E5-3DEAC3B426B6}">
      <dgm:prSet/>
      <dgm:spPr/>
      <dgm:t>
        <a:bodyPr/>
        <a:lstStyle/>
        <a:p>
          <a:endParaRPr lang="en-PH"/>
        </a:p>
      </dgm:t>
    </dgm:pt>
    <dgm:pt modelId="{5F881B72-0C78-454E-BC7E-CED8CE4FBB65}" type="sibTrans" cxnId="{FDED3A3C-3C72-43DD-94E5-3DEAC3B426B6}">
      <dgm:prSet/>
      <dgm:spPr/>
      <dgm:t>
        <a:bodyPr/>
        <a:lstStyle/>
        <a:p>
          <a:endParaRPr lang="en-PH"/>
        </a:p>
      </dgm:t>
    </dgm:pt>
    <dgm:pt modelId="{823E0F1E-6D9C-431A-A1CA-D47FDE117473}" type="pres">
      <dgm:prSet presAssocID="{30BAF4D7-8DC5-443A-A8C8-8D6EED3FB8F9}" presName="linear" presStyleCnt="0">
        <dgm:presLayoutVars>
          <dgm:animLvl val="lvl"/>
          <dgm:resizeHandles val="exact"/>
        </dgm:presLayoutVars>
      </dgm:prSet>
      <dgm:spPr/>
    </dgm:pt>
    <dgm:pt modelId="{E74692FF-3C12-40A4-AE6F-BA22B923C280}" type="pres">
      <dgm:prSet presAssocID="{94B90997-7724-4069-9ADE-2579E4846AF5}" presName="parentText" presStyleLbl="node1" presStyleIdx="0" presStyleCnt="2" custScaleY="108001" custLinFactY="2714" custLinFactNeighborX="134" custLinFactNeighborY="100000">
        <dgm:presLayoutVars>
          <dgm:chMax val="0"/>
          <dgm:bulletEnabled val="1"/>
        </dgm:presLayoutVars>
      </dgm:prSet>
      <dgm:spPr/>
    </dgm:pt>
    <dgm:pt modelId="{88B40422-09EA-4A0A-9D28-E47B4DCF7FC7}" type="pres">
      <dgm:prSet presAssocID="{C9FD0AFE-907D-4D61-9A52-A263E77AE3F8}" presName="spacer" presStyleCnt="0"/>
      <dgm:spPr/>
    </dgm:pt>
    <dgm:pt modelId="{79E1BDA5-DFF0-471C-83DE-9C62E98B2BB9}" type="pres">
      <dgm:prSet presAssocID="{6CA22B59-457E-4FEB-9BED-9A298E51630C}" presName="parentText" presStyleLbl="node1" presStyleIdx="1" presStyleCnt="2">
        <dgm:presLayoutVars>
          <dgm:chMax val="0"/>
          <dgm:bulletEnabled val="1"/>
        </dgm:presLayoutVars>
      </dgm:prSet>
      <dgm:spPr/>
    </dgm:pt>
  </dgm:ptLst>
  <dgm:cxnLst>
    <dgm:cxn modelId="{65616704-19D6-470F-AD35-17457CF75F2D}" srcId="{30BAF4D7-8DC5-443A-A8C8-8D6EED3FB8F9}" destId="{94B90997-7724-4069-9ADE-2579E4846AF5}" srcOrd="0" destOrd="0" parTransId="{C93543F5-F05B-440E-B812-76F6192C552B}" sibTransId="{C9FD0AFE-907D-4D61-9A52-A263E77AE3F8}"/>
    <dgm:cxn modelId="{B1C67111-50E8-4F28-A36F-13649F26BFD9}" type="presOf" srcId="{94B90997-7724-4069-9ADE-2579E4846AF5}" destId="{E74692FF-3C12-40A4-AE6F-BA22B923C280}" srcOrd="0" destOrd="0" presId="urn:microsoft.com/office/officeart/2005/8/layout/vList2"/>
    <dgm:cxn modelId="{FDED3A3C-3C72-43DD-94E5-3DEAC3B426B6}" srcId="{30BAF4D7-8DC5-443A-A8C8-8D6EED3FB8F9}" destId="{6CA22B59-457E-4FEB-9BED-9A298E51630C}" srcOrd="1" destOrd="0" parTransId="{84A1F193-C49C-483F-82D0-998D440BE05D}" sibTransId="{5F881B72-0C78-454E-BC7E-CED8CE4FBB65}"/>
    <dgm:cxn modelId="{6D524E61-341E-40C3-964C-17D02B44FD29}" type="presOf" srcId="{6CA22B59-457E-4FEB-9BED-9A298E51630C}" destId="{79E1BDA5-DFF0-471C-83DE-9C62E98B2BB9}" srcOrd="0" destOrd="0" presId="urn:microsoft.com/office/officeart/2005/8/layout/vList2"/>
    <dgm:cxn modelId="{43E24677-7D43-4FEE-B1B5-EFE85792111D}" type="presOf" srcId="{30BAF4D7-8DC5-443A-A8C8-8D6EED3FB8F9}" destId="{823E0F1E-6D9C-431A-A1CA-D47FDE117473}" srcOrd="0" destOrd="0" presId="urn:microsoft.com/office/officeart/2005/8/layout/vList2"/>
    <dgm:cxn modelId="{0FA6E76E-6C96-4099-ADBF-EFB1AF04FAC2}" type="presParOf" srcId="{823E0F1E-6D9C-431A-A1CA-D47FDE117473}" destId="{E74692FF-3C12-40A4-AE6F-BA22B923C280}" srcOrd="0" destOrd="0" presId="urn:microsoft.com/office/officeart/2005/8/layout/vList2"/>
    <dgm:cxn modelId="{CF40B0B2-A0F7-42B9-B4B7-F80A4BFD86F5}" type="presParOf" srcId="{823E0F1E-6D9C-431A-A1CA-D47FDE117473}" destId="{88B40422-09EA-4A0A-9D28-E47B4DCF7FC7}" srcOrd="1" destOrd="0" presId="urn:microsoft.com/office/officeart/2005/8/layout/vList2"/>
    <dgm:cxn modelId="{53F69778-9CDE-4C57-A192-FEFB1049A77A}" type="presParOf" srcId="{823E0F1E-6D9C-431A-A1CA-D47FDE117473}" destId="{79E1BDA5-DFF0-471C-83DE-9C62E98B2BB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6F6CB8-819C-4FF0-971C-096F9A5B48E1}" type="doc">
      <dgm:prSet loTypeId="urn:microsoft.com/office/officeart/2005/8/layout/arrow1" loCatId="relationship" qsTypeId="urn:microsoft.com/office/officeart/2005/8/quickstyle/simple1" qsCatId="simple" csTypeId="urn:microsoft.com/office/officeart/2005/8/colors/colorful5" csCatId="colorful" phldr="1"/>
      <dgm:spPr/>
      <dgm:t>
        <a:bodyPr/>
        <a:lstStyle/>
        <a:p>
          <a:endParaRPr lang="en-PH"/>
        </a:p>
      </dgm:t>
    </dgm:pt>
    <dgm:pt modelId="{F951B25B-91EF-412B-92C8-FC724302B19E}">
      <dgm:prSet phldrT="[Text]"/>
      <dgm:spPr/>
      <dgm:t>
        <a:bodyPr/>
        <a:lstStyle/>
        <a:p>
          <a:r>
            <a:rPr lang="en-PH" dirty="0"/>
            <a:t>Literature INREACH by Adventist</a:t>
          </a:r>
        </a:p>
      </dgm:t>
    </dgm:pt>
    <dgm:pt modelId="{F5E3F132-9170-4C31-951A-D2DBB17CEBCC}" type="parTrans" cxnId="{0FF40BCE-F37D-4249-9C72-B02201A0C6E4}">
      <dgm:prSet/>
      <dgm:spPr/>
      <dgm:t>
        <a:bodyPr/>
        <a:lstStyle/>
        <a:p>
          <a:endParaRPr lang="en-PH"/>
        </a:p>
      </dgm:t>
    </dgm:pt>
    <dgm:pt modelId="{09B8893C-FDBD-4F26-9ADF-1B45CC29AC60}" type="sibTrans" cxnId="{0FF40BCE-F37D-4249-9C72-B02201A0C6E4}">
      <dgm:prSet/>
      <dgm:spPr/>
      <dgm:t>
        <a:bodyPr/>
        <a:lstStyle/>
        <a:p>
          <a:endParaRPr lang="en-PH"/>
        </a:p>
      </dgm:t>
    </dgm:pt>
    <dgm:pt modelId="{B71A688C-15B4-472F-80DD-6DA6888763C5}">
      <dgm:prSet phldrT="[Text]"/>
      <dgm:spPr/>
      <dgm:t>
        <a:bodyPr/>
        <a:lstStyle/>
        <a:p>
          <a:r>
            <a:rPr lang="en-PH" dirty="0"/>
            <a:t>Literature OUTREACH by Adventist</a:t>
          </a:r>
        </a:p>
      </dgm:t>
    </dgm:pt>
    <dgm:pt modelId="{B472921E-6993-4FD5-B29B-31AF4198360E}" type="parTrans" cxnId="{98F3C821-6331-4C9C-8BE6-B79F78CD8E15}">
      <dgm:prSet/>
      <dgm:spPr/>
      <dgm:t>
        <a:bodyPr/>
        <a:lstStyle/>
        <a:p>
          <a:endParaRPr lang="en-PH"/>
        </a:p>
      </dgm:t>
    </dgm:pt>
    <dgm:pt modelId="{D6D2F8D0-D7BA-4CC5-80AC-EA6A30D82CA1}" type="sibTrans" cxnId="{98F3C821-6331-4C9C-8BE6-B79F78CD8E15}">
      <dgm:prSet/>
      <dgm:spPr/>
      <dgm:t>
        <a:bodyPr/>
        <a:lstStyle/>
        <a:p>
          <a:endParaRPr lang="en-PH"/>
        </a:p>
      </dgm:t>
    </dgm:pt>
    <dgm:pt modelId="{E2B111D1-B32C-40D1-BAE0-FD97C42D9EAA}" type="pres">
      <dgm:prSet presAssocID="{276F6CB8-819C-4FF0-971C-096F9A5B48E1}" presName="cycle" presStyleCnt="0">
        <dgm:presLayoutVars>
          <dgm:dir/>
          <dgm:resizeHandles val="exact"/>
        </dgm:presLayoutVars>
      </dgm:prSet>
      <dgm:spPr/>
    </dgm:pt>
    <dgm:pt modelId="{160FD533-0F1D-4F50-95CC-FC8407A476EE}" type="pres">
      <dgm:prSet presAssocID="{F951B25B-91EF-412B-92C8-FC724302B19E}" presName="arrow" presStyleLbl="node1" presStyleIdx="0" presStyleCnt="2">
        <dgm:presLayoutVars>
          <dgm:bulletEnabled val="1"/>
        </dgm:presLayoutVars>
      </dgm:prSet>
      <dgm:spPr/>
    </dgm:pt>
    <dgm:pt modelId="{4969C9E5-2812-45A9-8570-3F03078E3867}" type="pres">
      <dgm:prSet presAssocID="{B71A688C-15B4-472F-80DD-6DA6888763C5}" presName="arrow" presStyleLbl="node1" presStyleIdx="1" presStyleCnt="2">
        <dgm:presLayoutVars>
          <dgm:bulletEnabled val="1"/>
        </dgm:presLayoutVars>
      </dgm:prSet>
      <dgm:spPr/>
    </dgm:pt>
  </dgm:ptLst>
  <dgm:cxnLst>
    <dgm:cxn modelId="{98F3C821-6331-4C9C-8BE6-B79F78CD8E15}" srcId="{276F6CB8-819C-4FF0-971C-096F9A5B48E1}" destId="{B71A688C-15B4-472F-80DD-6DA6888763C5}" srcOrd="1" destOrd="0" parTransId="{B472921E-6993-4FD5-B29B-31AF4198360E}" sibTransId="{D6D2F8D0-D7BA-4CC5-80AC-EA6A30D82CA1}"/>
    <dgm:cxn modelId="{17626534-6A95-479A-ABE8-AE9551733259}" type="presOf" srcId="{276F6CB8-819C-4FF0-971C-096F9A5B48E1}" destId="{E2B111D1-B32C-40D1-BAE0-FD97C42D9EAA}" srcOrd="0" destOrd="0" presId="urn:microsoft.com/office/officeart/2005/8/layout/arrow1"/>
    <dgm:cxn modelId="{D97B2070-F26B-496B-8047-73BFC9902F71}" type="presOf" srcId="{F951B25B-91EF-412B-92C8-FC724302B19E}" destId="{160FD533-0F1D-4F50-95CC-FC8407A476EE}" srcOrd="0" destOrd="0" presId="urn:microsoft.com/office/officeart/2005/8/layout/arrow1"/>
    <dgm:cxn modelId="{0FF40BCE-F37D-4249-9C72-B02201A0C6E4}" srcId="{276F6CB8-819C-4FF0-971C-096F9A5B48E1}" destId="{F951B25B-91EF-412B-92C8-FC724302B19E}" srcOrd="0" destOrd="0" parTransId="{F5E3F132-9170-4C31-951A-D2DBB17CEBCC}" sibTransId="{09B8893C-FDBD-4F26-9ADF-1B45CC29AC60}"/>
    <dgm:cxn modelId="{8DB161F8-067E-424D-86E3-552D50838299}" type="presOf" srcId="{B71A688C-15B4-472F-80DD-6DA6888763C5}" destId="{4969C9E5-2812-45A9-8570-3F03078E3867}" srcOrd="0" destOrd="0" presId="urn:microsoft.com/office/officeart/2005/8/layout/arrow1"/>
    <dgm:cxn modelId="{35E170F5-D9BA-4897-975E-D9BF56F53963}" type="presParOf" srcId="{E2B111D1-B32C-40D1-BAE0-FD97C42D9EAA}" destId="{160FD533-0F1D-4F50-95CC-FC8407A476EE}" srcOrd="0" destOrd="0" presId="urn:microsoft.com/office/officeart/2005/8/layout/arrow1"/>
    <dgm:cxn modelId="{0E7742CF-39E4-4993-B53B-8520350D1634}" type="presParOf" srcId="{E2B111D1-B32C-40D1-BAE0-FD97C42D9EAA}" destId="{4969C9E5-2812-45A9-8570-3F03078E3867}" srcOrd="1" destOrd="0" presId="urn:microsoft.com/office/officeart/2005/8/layout/arrow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5D016A-8F52-4804-A711-0AB252AAD416}">
      <dsp:nvSpPr>
        <dsp:cNvPr id="0" name=""/>
        <dsp:cNvSpPr/>
      </dsp:nvSpPr>
      <dsp:spPr>
        <a:xfrm rot="10800000">
          <a:off x="464714" y="2711"/>
          <a:ext cx="10233849" cy="1449317"/>
        </a:xfrm>
        <a:prstGeom prst="homePlate">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9109" tIns="114300" rIns="21336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Arial" panose="020B0604020202020204" pitchFamily="34" charset="0"/>
              <a:cs typeface="Arial" panose="020B0604020202020204" pitchFamily="34" charset="0"/>
            </a:rPr>
            <a:t>To</a:t>
          </a:r>
          <a:r>
            <a:rPr lang="en-US" sz="3000" b="1" kern="1200" dirty="0">
              <a:latin typeface="Arial" panose="020B0604020202020204" pitchFamily="34" charset="0"/>
              <a:cs typeface="Arial" panose="020B0604020202020204" pitchFamily="34" charset="0"/>
            </a:rPr>
            <a:t>uplift and dignify people</a:t>
          </a:r>
          <a:r>
            <a:rPr lang="en-US" sz="3000" kern="1200" dirty="0">
              <a:latin typeface="Arial" panose="020B0604020202020204" pitchFamily="34" charset="0"/>
              <a:cs typeface="Arial" panose="020B0604020202020204" pitchFamily="34" charset="0"/>
            </a:rPr>
            <a:t>through better living-physically, socially and spiritually-thus preparing them for the world to come.</a:t>
          </a:r>
        </a:p>
      </dsp:txBody>
      <dsp:txXfrm rot="10800000">
        <a:off x="827043" y="2711"/>
        <a:ext cx="9871520" cy="1449317"/>
      </dsp:txXfrm>
    </dsp:sp>
    <dsp:sp modelId="{AEDF6F59-7B7D-43F6-B36A-71D71BD61CBF}">
      <dsp:nvSpPr>
        <dsp:cNvPr id="0" name=""/>
        <dsp:cNvSpPr/>
      </dsp:nvSpPr>
      <dsp:spPr>
        <a:xfrm>
          <a:off x="28569" y="0"/>
          <a:ext cx="1354068" cy="1449317"/>
        </a:xfrm>
        <a:prstGeom prst="ellipse">
          <a:avLst/>
        </a:prstGeom>
        <a:solidFill>
          <a:schemeClr val="dk2">
            <a:tint val="50000"/>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FCDB65E-295E-49CA-98A6-67AE30CAF661}">
      <dsp:nvSpPr>
        <dsp:cNvPr id="0" name=""/>
        <dsp:cNvSpPr/>
      </dsp:nvSpPr>
      <dsp:spPr>
        <a:xfrm rot="10800000">
          <a:off x="571509" y="1813225"/>
          <a:ext cx="10158394" cy="1449317"/>
        </a:xfrm>
        <a:prstGeom prst="homePlate">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9109" tIns="114300" rIns="213360" bIns="114300" numCol="1" spcCol="1270" anchor="ctr" anchorCtr="0">
          <a:noAutofit/>
        </a:bodyPr>
        <a:lstStyle/>
        <a:p>
          <a:pPr marL="0" lvl="0" indent="0" algn="ctr" defTabSz="1333500">
            <a:lnSpc>
              <a:spcPct val="90000"/>
            </a:lnSpc>
            <a:spcBef>
              <a:spcPct val="0"/>
            </a:spcBef>
            <a:spcAft>
              <a:spcPct val="35000"/>
            </a:spcAft>
            <a:buNone/>
          </a:pPr>
          <a:r>
            <a:rPr lang="en-US" altLang="en-US" sz="3000" kern="1200" dirty="0">
              <a:latin typeface="Arial" panose="020B0604020202020204" pitchFamily="34" charset="0"/>
              <a:cs typeface="Arial" panose="020B0604020202020204" pitchFamily="34" charset="0"/>
            </a:rPr>
            <a:t>To</a:t>
          </a:r>
          <a:r>
            <a:rPr lang="en-US" altLang="en-US" sz="3000" b="1" kern="1200" dirty="0">
              <a:latin typeface="Arial" panose="020B0604020202020204" pitchFamily="34" charset="0"/>
              <a:cs typeface="Arial" panose="020B0604020202020204" pitchFamily="34" charset="0"/>
            </a:rPr>
            <a:t>encourage and equip</a:t>
          </a:r>
          <a:r>
            <a:rPr lang="en-US" altLang="en-US" sz="3000" kern="1200" dirty="0">
              <a:latin typeface="Arial" panose="020B0604020202020204" pitchFamily="34" charset="0"/>
              <a:cs typeface="Arial" panose="020B0604020202020204" pitchFamily="34" charset="0"/>
            </a:rPr>
            <a:t>each individual to share the good news of Jesus and His second coming.</a:t>
          </a:r>
          <a:endParaRPr lang="en-PH" sz="3000" kern="1200" dirty="0"/>
        </a:p>
      </dsp:txBody>
      <dsp:txXfrm rot="10800000">
        <a:off x="933838" y="1813225"/>
        <a:ext cx="9796065" cy="1449317"/>
      </dsp:txXfrm>
    </dsp:sp>
    <dsp:sp modelId="{0A2CC9BE-0832-4470-AE4D-72B0C283DB5C}">
      <dsp:nvSpPr>
        <dsp:cNvPr id="0" name=""/>
        <dsp:cNvSpPr/>
      </dsp:nvSpPr>
      <dsp:spPr>
        <a:xfrm>
          <a:off x="0" y="1828790"/>
          <a:ext cx="1449317" cy="1449317"/>
        </a:xfrm>
        <a:prstGeom prst="ellipse">
          <a:avLst/>
        </a:prstGeom>
        <a:solidFill>
          <a:schemeClr val="dk2">
            <a:tint val="50000"/>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D36F30-F5C3-473E-B4E9-89DDB9F0BC2C}">
      <dsp:nvSpPr>
        <dsp:cNvPr id="0" name=""/>
        <dsp:cNvSpPr/>
      </dsp:nvSpPr>
      <dsp:spPr>
        <a:xfrm rot="10800000">
          <a:off x="433375" y="3769324"/>
          <a:ext cx="10296528" cy="1449317"/>
        </a:xfrm>
        <a:prstGeom prst="homePlate">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9109" tIns="114300" rIns="21336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Arial" panose="020B0604020202020204" pitchFamily="34" charset="0"/>
              <a:cs typeface="Arial" panose="020B0604020202020204" pitchFamily="34" charset="0"/>
            </a:rPr>
            <a:t>To</a:t>
          </a:r>
          <a:r>
            <a:rPr lang="en-US" sz="3000" b="1" kern="1200" dirty="0">
              <a:latin typeface="Arial" panose="020B0604020202020204" pitchFamily="34" charset="0"/>
              <a:cs typeface="Arial" panose="020B0604020202020204" pitchFamily="34" charset="0"/>
            </a:rPr>
            <a:t>strengthen personal faith</a:t>
          </a:r>
          <a:r>
            <a:rPr lang="en-US" sz="3000" kern="1200" dirty="0">
              <a:latin typeface="Arial" panose="020B0604020202020204" pitchFamily="34" charset="0"/>
              <a:cs typeface="Arial" panose="020B0604020202020204" pitchFamily="34" charset="0"/>
            </a:rPr>
            <a:t>through the spiritual nurture that comes from sharing the light with others.</a:t>
          </a:r>
          <a:endParaRPr lang="en-PH" sz="3000" kern="1200" dirty="0"/>
        </a:p>
      </dsp:txBody>
      <dsp:txXfrm rot="10800000">
        <a:off x="795704" y="3769324"/>
        <a:ext cx="9934199" cy="1449317"/>
      </dsp:txXfrm>
    </dsp:sp>
    <dsp:sp modelId="{02799B30-E2A8-44B9-AC56-7E8D2454F562}">
      <dsp:nvSpPr>
        <dsp:cNvPr id="0" name=""/>
        <dsp:cNvSpPr/>
      </dsp:nvSpPr>
      <dsp:spPr>
        <a:xfrm>
          <a:off x="23815" y="3729118"/>
          <a:ext cx="1449317" cy="1449317"/>
        </a:xfrm>
        <a:prstGeom prst="ellipse">
          <a:avLst/>
        </a:prstGeom>
        <a:solidFill>
          <a:schemeClr val="dk2">
            <a:tint val="50000"/>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4692FF-3C12-40A4-AE6F-BA22B923C280}">
      <dsp:nvSpPr>
        <dsp:cNvPr id="0" name=""/>
        <dsp:cNvSpPr/>
      </dsp:nvSpPr>
      <dsp:spPr>
        <a:xfrm>
          <a:off x="0" y="252063"/>
          <a:ext cx="10683875" cy="2293455"/>
        </a:xfrm>
        <a:prstGeom prst="roundRect">
          <a:avLst/>
        </a:prstGeom>
        <a:gradFill rotWithShape="0">
          <a:gsLst>
            <a:gs pos="0">
              <a:schemeClr val="accent1">
                <a:hueOff val="0"/>
                <a:satOff val="0"/>
                <a:lumOff val="0"/>
                <a:alphaOff val="0"/>
                <a:tint val="65000"/>
                <a:shade val="92000"/>
                <a:satMod val="130000"/>
              </a:schemeClr>
            </a:gs>
            <a:gs pos="45000">
              <a:schemeClr val="accent1">
                <a:hueOff val="0"/>
                <a:satOff val="0"/>
                <a:lumOff val="0"/>
                <a:alphaOff val="0"/>
                <a:tint val="60000"/>
                <a:shade val="99000"/>
                <a:satMod val="120000"/>
              </a:schemeClr>
            </a:gs>
            <a:gs pos="100000">
              <a:schemeClr val="accent1">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altLang="en-US" sz="4000" kern="1200" dirty="0">
              <a:latin typeface="Arial" panose="020B0604020202020204" pitchFamily="34" charset="0"/>
              <a:cs typeface="Arial" panose="020B0604020202020204" pitchFamily="34" charset="0"/>
            </a:rPr>
            <a:t>To</a:t>
          </a:r>
          <a:r>
            <a:rPr lang="en-US" altLang="en-US" sz="4000" b="1" kern="1200" dirty="0">
              <a:latin typeface="Arial" panose="020B0604020202020204" pitchFamily="34" charset="0"/>
              <a:cs typeface="Arial" panose="020B0604020202020204" pitchFamily="34" charset="0"/>
            </a:rPr>
            <a:t>re-educate</a:t>
          </a:r>
          <a:r>
            <a:rPr lang="en-US" altLang="en-US" sz="4000" kern="1200" dirty="0">
              <a:latin typeface="Arial" panose="020B0604020202020204" pitchFamily="34" charset="0"/>
              <a:cs typeface="Arial" panose="020B0604020202020204" pitchFamily="34" charset="0"/>
            </a:rPr>
            <a:t>church members concerning literature evangelism.</a:t>
          </a:r>
          <a:endParaRPr lang="en-PH" sz="4000" kern="1200" dirty="0"/>
        </a:p>
      </dsp:txBody>
      <dsp:txXfrm>
        <a:off x="111957" y="364020"/>
        <a:ext cx="10459961" cy="2069541"/>
      </dsp:txXfrm>
    </dsp:sp>
    <dsp:sp modelId="{79E1BDA5-DFF0-471C-83DE-9C62E98B2BB9}">
      <dsp:nvSpPr>
        <dsp:cNvPr id="0" name=""/>
        <dsp:cNvSpPr/>
      </dsp:nvSpPr>
      <dsp:spPr>
        <a:xfrm>
          <a:off x="0" y="2487885"/>
          <a:ext cx="10683875" cy="2123550"/>
        </a:xfrm>
        <a:prstGeom prst="roundRect">
          <a:avLst/>
        </a:prstGeom>
        <a:gradFill rotWithShape="0">
          <a:gsLst>
            <a:gs pos="0">
              <a:schemeClr val="accent1">
                <a:hueOff val="0"/>
                <a:satOff val="0"/>
                <a:lumOff val="0"/>
                <a:alphaOff val="0"/>
                <a:tint val="65000"/>
                <a:shade val="92000"/>
                <a:satMod val="130000"/>
              </a:schemeClr>
            </a:gs>
            <a:gs pos="45000">
              <a:schemeClr val="accent1">
                <a:hueOff val="0"/>
                <a:satOff val="0"/>
                <a:lumOff val="0"/>
                <a:alphaOff val="0"/>
                <a:tint val="60000"/>
                <a:shade val="99000"/>
                <a:satMod val="120000"/>
              </a:schemeClr>
            </a:gs>
            <a:gs pos="100000">
              <a:schemeClr val="accent1">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altLang="en-US" sz="4000" kern="1200" dirty="0">
              <a:latin typeface="Arial" panose="020B0604020202020204" pitchFamily="34" charset="0"/>
              <a:cs typeface="Arial" panose="020B0604020202020204" pitchFamily="34" charset="0"/>
            </a:rPr>
            <a:t>To</a:t>
          </a:r>
          <a:r>
            <a:rPr lang="en-US" altLang="en-US" sz="4000" b="1" kern="1200" dirty="0">
              <a:latin typeface="Arial" panose="020B0604020202020204" pitchFamily="34" charset="0"/>
              <a:cs typeface="Arial" panose="020B0604020202020204" pitchFamily="34" charset="0"/>
            </a:rPr>
            <a:t>activate</a:t>
          </a:r>
          <a:r>
            <a:rPr lang="en-US" altLang="en-US" sz="4000" kern="1200" dirty="0">
              <a:latin typeface="Arial" panose="020B0604020202020204" pitchFamily="34" charset="0"/>
              <a:cs typeface="Arial" panose="020B0604020202020204" pitchFamily="34" charset="0"/>
            </a:rPr>
            <a:t>student literature evangelism programs where they currently do not exist and to encourage programs already in place.</a:t>
          </a:r>
        </a:p>
      </dsp:txBody>
      <dsp:txXfrm>
        <a:off x="103663" y="2591548"/>
        <a:ext cx="10476549" cy="19162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0FD533-0F1D-4F50-95CC-FC8407A476EE}">
      <dsp:nvSpPr>
        <dsp:cNvPr id="0" name=""/>
        <dsp:cNvSpPr/>
      </dsp:nvSpPr>
      <dsp:spPr>
        <a:xfrm rot="16200000">
          <a:off x="2186" y="396"/>
          <a:ext cx="3742531" cy="3742531"/>
        </a:xfrm>
        <a:prstGeom prst="upArrow">
          <a:avLst>
            <a:gd name="adj1" fmla="val 50000"/>
            <a:gd name="adj2" fmla="val 35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n-PH" sz="3300" kern="1200" dirty="0"/>
            <a:t>Literature INREACH by Adventist</a:t>
          </a:r>
        </a:p>
      </dsp:txBody>
      <dsp:txXfrm rot="5400000">
        <a:off x="657130" y="936028"/>
        <a:ext cx="3087588" cy="1871265"/>
      </dsp:txXfrm>
    </dsp:sp>
    <dsp:sp modelId="{4969C9E5-2812-45A9-8570-3F03078E3867}">
      <dsp:nvSpPr>
        <dsp:cNvPr id="0" name=""/>
        <dsp:cNvSpPr/>
      </dsp:nvSpPr>
      <dsp:spPr>
        <a:xfrm rot="5400000">
          <a:off x="4383282" y="396"/>
          <a:ext cx="3742531" cy="3742531"/>
        </a:xfrm>
        <a:prstGeom prst="upArrow">
          <a:avLst>
            <a:gd name="adj1" fmla="val 50000"/>
            <a:gd name="adj2" fmla="val 35000"/>
          </a:avLst>
        </a:prstGeom>
        <a:solidFill>
          <a:schemeClr val="accent5">
            <a:hueOff val="2356783"/>
            <a:satOff val="-11270"/>
            <a:lumOff val="1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n-PH" sz="3300" kern="1200" dirty="0"/>
            <a:t>Literature OUTREACH by Adventist</a:t>
          </a:r>
        </a:p>
      </dsp:txBody>
      <dsp:txXfrm rot="-5400000">
        <a:off x="4383283" y="936029"/>
        <a:ext cx="3087588" cy="1871265"/>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743"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744"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745"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746"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47"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748"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48616"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617"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618"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1048619"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1048620" name="Date Placeholder 3"/>
          <p:cNvSpPr>
            <a:spLocks noGrp="1"/>
          </p:cNvSpPr>
          <p:nvPr>
            <p:ph type="dt" sz="half" idx="10"/>
          </p:nvPr>
        </p:nvSpPr>
        <p:spPr/>
        <p:txBody>
          <a:bodyPr/>
          <a:lstStyle/>
          <a:p>
            <a:fld id="{BCE0E9E1-A9BD-4824-987B-A17E1BEC1E93}" type="datetimeFigureOut">
              <a:rPr lang="en-PH" smtClean="0"/>
              <a:t>25/04/2023</a:t>
            </a:fld>
            <a:endParaRPr lang="en-PH"/>
          </a:p>
        </p:txBody>
      </p:sp>
      <p:sp>
        <p:nvSpPr>
          <p:cNvPr id="1048621" name="Footer Placeholder 4"/>
          <p:cNvSpPr>
            <a:spLocks noGrp="1"/>
          </p:cNvSpPr>
          <p:nvPr>
            <p:ph type="ftr" sz="quarter" idx="11"/>
          </p:nvPr>
        </p:nvSpPr>
        <p:spPr/>
        <p:txBody>
          <a:bodyPr/>
          <a:lstStyle/>
          <a:p>
            <a:endParaRPr lang="en-PH"/>
          </a:p>
        </p:txBody>
      </p:sp>
      <p:sp>
        <p:nvSpPr>
          <p:cNvPr id="1048622" name="Slide Number Placeholder 5"/>
          <p:cNvSpPr>
            <a:spLocks noGrp="1"/>
          </p:cNvSpPr>
          <p:nvPr>
            <p:ph type="sldNum" sz="quarter" idx="12"/>
          </p:nvPr>
        </p:nvSpPr>
        <p:spPr/>
        <p:txBody>
          <a:bodyPr/>
          <a:lstStyle/>
          <a:p>
            <a:fld id="{8E2AEC6B-1639-488D-94AB-1EA5D74AFE9E}" type="slidenum">
              <a:rPr lang="en-PH" smtClean="0"/>
              <a:t>‹#›</a:t>
            </a:fld>
            <a:endParaRPr lang="en-PH"/>
          </a:p>
        </p:txBody>
      </p:sp>
      <p:cxnSp>
        <p:nvCxnSpPr>
          <p:cNvPr id="3145730" name="Straight Connector 8"/>
          <p:cNvCxnSpPr>
            <a:cxnSpLocks/>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93" name="Title 1"/>
          <p:cNvSpPr>
            <a:spLocks noGrp="1"/>
          </p:cNvSpPr>
          <p:nvPr>
            <p:ph type="title"/>
          </p:nvPr>
        </p:nvSpPr>
        <p:spPr/>
        <p:txBody>
          <a:bodyPr/>
          <a:lstStyle/>
          <a:p>
            <a:r>
              <a:rPr lang="en-US"/>
              <a:t>Click to edit Master title style</a:t>
            </a:r>
            <a:endParaRPr lang="en-US" dirty="0"/>
          </a:p>
        </p:txBody>
      </p:sp>
      <p:sp>
        <p:nvSpPr>
          <p:cNvPr id="1048594"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595" name="Date Placeholder 3"/>
          <p:cNvSpPr>
            <a:spLocks noGrp="1"/>
          </p:cNvSpPr>
          <p:nvPr>
            <p:ph type="dt" sz="half" idx="10"/>
          </p:nvPr>
        </p:nvSpPr>
        <p:spPr/>
        <p:txBody>
          <a:bodyPr/>
          <a:lstStyle/>
          <a:p>
            <a:fld id="{BCE0E9E1-A9BD-4824-987B-A17E1BEC1E93}" type="datetimeFigureOut">
              <a:rPr lang="en-PH" smtClean="0"/>
              <a:t>25/04/2023</a:t>
            </a:fld>
            <a:endParaRPr lang="en-PH"/>
          </a:p>
        </p:txBody>
      </p:sp>
      <p:sp>
        <p:nvSpPr>
          <p:cNvPr id="1048596" name="Footer Placeholder 4"/>
          <p:cNvSpPr>
            <a:spLocks noGrp="1"/>
          </p:cNvSpPr>
          <p:nvPr>
            <p:ph type="ftr" sz="quarter" idx="11"/>
          </p:nvPr>
        </p:nvSpPr>
        <p:spPr/>
        <p:txBody>
          <a:bodyPr/>
          <a:lstStyle/>
          <a:p>
            <a:endParaRPr lang="en-PH"/>
          </a:p>
        </p:txBody>
      </p:sp>
      <p:sp>
        <p:nvSpPr>
          <p:cNvPr id="1048597" name="Slide Number Placeholder 5"/>
          <p:cNvSpPr>
            <a:spLocks noGrp="1"/>
          </p:cNvSpPr>
          <p:nvPr>
            <p:ph type="sldNum" sz="quarter" idx="12"/>
          </p:nvPr>
        </p:nvSpPr>
        <p:spPr/>
        <p:txBody>
          <a:bodyPr/>
          <a:lstStyle/>
          <a:p>
            <a:fld id="{8E2AEC6B-1639-488D-94AB-1EA5D74AFE9E}" type="slidenum">
              <a:rPr lang="en-PH" smtClean="0"/>
              <a:t>‹#›</a:t>
            </a:fld>
            <a:endParaRPr lang="en-P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48583"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584"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585"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1048586"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48587" name="Date Placeholder 3"/>
          <p:cNvSpPr>
            <a:spLocks noGrp="1"/>
          </p:cNvSpPr>
          <p:nvPr>
            <p:ph type="dt" sz="half" idx="10"/>
          </p:nvPr>
        </p:nvSpPr>
        <p:spPr/>
        <p:txBody>
          <a:bodyPr/>
          <a:lstStyle/>
          <a:p>
            <a:fld id="{BCE0E9E1-A9BD-4824-987B-A17E1BEC1E93}" type="datetimeFigureOut">
              <a:rPr lang="en-PH" smtClean="0"/>
              <a:t>25/04/2023</a:t>
            </a:fld>
            <a:endParaRPr lang="en-PH"/>
          </a:p>
        </p:txBody>
      </p:sp>
      <p:sp>
        <p:nvSpPr>
          <p:cNvPr id="1048588" name="Footer Placeholder 4"/>
          <p:cNvSpPr>
            <a:spLocks noGrp="1"/>
          </p:cNvSpPr>
          <p:nvPr>
            <p:ph type="ftr" sz="quarter" idx="11"/>
          </p:nvPr>
        </p:nvSpPr>
        <p:spPr/>
        <p:txBody>
          <a:bodyPr/>
          <a:lstStyle/>
          <a:p>
            <a:endParaRPr lang="en-PH"/>
          </a:p>
        </p:txBody>
      </p:sp>
      <p:sp>
        <p:nvSpPr>
          <p:cNvPr id="1048589" name="Slide Number Placeholder 5"/>
          <p:cNvSpPr>
            <a:spLocks noGrp="1"/>
          </p:cNvSpPr>
          <p:nvPr>
            <p:ph type="sldNum" sz="quarter" idx="12"/>
          </p:nvPr>
        </p:nvSpPr>
        <p:spPr/>
        <p:txBody>
          <a:bodyPr/>
          <a:lstStyle/>
          <a:p>
            <a:fld id="{8E2AEC6B-1639-488D-94AB-1EA5D74AFE9E}" type="slidenum">
              <a:rPr lang="en-PH" smtClean="0"/>
              <a:t>‹#›</a:t>
            </a:fld>
            <a:endParaRPr lang="en-PH"/>
          </a:p>
        </p:txBody>
      </p:sp>
      <p:cxnSp>
        <p:nvCxnSpPr>
          <p:cNvPr id="3145729" name="Straight Connector 8"/>
          <p:cNvCxnSpPr>
            <a:cxnSpLocks/>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716"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1048717"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18"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19" name="Date Placeholder 4"/>
          <p:cNvSpPr>
            <a:spLocks noGrp="1"/>
          </p:cNvSpPr>
          <p:nvPr>
            <p:ph type="dt" sz="half" idx="10"/>
          </p:nvPr>
        </p:nvSpPr>
        <p:spPr/>
        <p:txBody>
          <a:bodyPr/>
          <a:lstStyle/>
          <a:p>
            <a:fld id="{BCE0E9E1-A9BD-4824-987B-A17E1BEC1E93}" type="datetimeFigureOut">
              <a:rPr lang="en-PH" smtClean="0"/>
              <a:t>25/04/2023</a:t>
            </a:fld>
            <a:endParaRPr lang="en-PH"/>
          </a:p>
        </p:txBody>
      </p:sp>
      <p:sp>
        <p:nvSpPr>
          <p:cNvPr id="1048720" name="Footer Placeholder 5"/>
          <p:cNvSpPr>
            <a:spLocks noGrp="1"/>
          </p:cNvSpPr>
          <p:nvPr>
            <p:ph type="ftr" sz="quarter" idx="11"/>
          </p:nvPr>
        </p:nvSpPr>
        <p:spPr/>
        <p:txBody>
          <a:bodyPr/>
          <a:lstStyle/>
          <a:p>
            <a:endParaRPr lang="en-PH"/>
          </a:p>
        </p:txBody>
      </p:sp>
      <p:sp>
        <p:nvSpPr>
          <p:cNvPr id="1048721" name="Slide Number Placeholder 6"/>
          <p:cNvSpPr>
            <a:spLocks noGrp="1"/>
          </p:cNvSpPr>
          <p:nvPr>
            <p:ph type="sldNum" sz="quarter" idx="12"/>
          </p:nvPr>
        </p:nvSpPr>
        <p:spPr/>
        <p:txBody>
          <a:bodyPr/>
          <a:lstStyle/>
          <a:p>
            <a:fld id="{8E2AEC6B-1639-488D-94AB-1EA5D74AFE9E}" type="slidenum">
              <a:rPr lang="en-PH" smtClean="0"/>
              <a:t>‹#›</a:t>
            </a:fld>
            <a:endParaRPr lang="en-P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722"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104872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72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2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72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27" name="Date Placeholder 6"/>
          <p:cNvSpPr>
            <a:spLocks noGrp="1"/>
          </p:cNvSpPr>
          <p:nvPr>
            <p:ph type="dt" sz="half" idx="10"/>
          </p:nvPr>
        </p:nvSpPr>
        <p:spPr/>
        <p:txBody>
          <a:bodyPr/>
          <a:lstStyle/>
          <a:p>
            <a:fld id="{BCE0E9E1-A9BD-4824-987B-A17E1BEC1E93}" type="datetimeFigureOut">
              <a:rPr lang="en-PH" smtClean="0"/>
              <a:t>25/04/2023</a:t>
            </a:fld>
            <a:endParaRPr lang="en-PH"/>
          </a:p>
        </p:txBody>
      </p:sp>
      <p:sp>
        <p:nvSpPr>
          <p:cNvPr id="1048728" name="Footer Placeholder 7"/>
          <p:cNvSpPr>
            <a:spLocks noGrp="1"/>
          </p:cNvSpPr>
          <p:nvPr>
            <p:ph type="ftr" sz="quarter" idx="11"/>
          </p:nvPr>
        </p:nvSpPr>
        <p:spPr/>
        <p:txBody>
          <a:bodyPr/>
          <a:lstStyle/>
          <a:p>
            <a:endParaRPr lang="en-PH"/>
          </a:p>
        </p:txBody>
      </p:sp>
      <p:sp>
        <p:nvSpPr>
          <p:cNvPr id="1048729" name="Slide Number Placeholder 8"/>
          <p:cNvSpPr>
            <a:spLocks noGrp="1"/>
          </p:cNvSpPr>
          <p:nvPr>
            <p:ph type="sldNum" sz="quarter" idx="12"/>
          </p:nvPr>
        </p:nvSpPr>
        <p:spPr/>
        <p:txBody>
          <a:bodyPr/>
          <a:lstStyle/>
          <a:p>
            <a:fld id="{8E2AEC6B-1639-488D-94AB-1EA5D74AFE9E}" type="slidenum">
              <a:rPr lang="en-PH" smtClean="0"/>
              <a:t>‹#›</a:t>
            </a:fld>
            <a:endParaRPr lang="en-P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06" name="Title 1"/>
          <p:cNvSpPr>
            <a:spLocks noGrp="1"/>
          </p:cNvSpPr>
          <p:nvPr>
            <p:ph type="title"/>
          </p:nvPr>
        </p:nvSpPr>
        <p:spPr/>
        <p:txBody>
          <a:bodyPr/>
          <a:lstStyle/>
          <a:p>
            <a:r>
              <a:rPr lang="en-US"/>
              <a:t>Click to edit Master title style</a:t>
            </a:r>
            <a:endParaRPr lang="en-US" dirty="0"/>
          </a:p>
        </p:txBody>
      </p:sp>
      <p:sp>
        <p:nvSpPr>
          <p:cNvPr id="1048607" name="Date Placeholder 2"/>
          <p:cNvSpPr>
            <a:spLocks noGrp="1"/>
          </p:cNvSpPr>
          <p:nvPr>
            <p:ph type="dt" sz="half" idx="10"/>
          </p:nvPr>
        </p:nvSpPr>
        <p:spPr/>
        <p:txBody>
          <a:bodyPr/>
          <a:lstStyle/>
          <a:p>
            <a:fld id="{BCE0E9E1-A9BD-4824-987B-A17E1BEC1E93}" type="datetimeFigureOut">
              <a:rPr lang="en-PH" smtClean="0"/>
              <a:t>25/04/2023</a:t>
            </a:fld>
            <a:endParaRPr lang="en-PH"/>
          </a:p>
        </p:txBody>
      </p:sp>
      <p:sp>
        <p:nvSpPr>
          <p:cNvPr id="1048608" name="Footer Placeholder 3"/>
          <p:cNvSpPr>
            <a:spLocks noGrp="1"/>
          </p:cNvSpPr>
          <p:nvPr>
            <p:ph type="ftr" sz="quarter" idx="11"/>
          </p:nvPr>
        </p:nvSpPr>
        <p:spPr/>
        <p:txBody>
          <a:bodyPr/>
          <a:lstStyle/>
          <a:p>
            <a:endParaRPr lang="en-PH"/>
          </a:p>
        </p:txBody>
      </p:sp>
      <p:sp>
        <p:nvSpPr>
          <p:cNvPr id="1048609" name="Slide Number Placeholder 4"/>
          <p:cNvSpPr>
            <a:spLocks noGrp="1"/>
          </p:cNvSpPr>
          <p:nvPr>
            <p:ph type="sldNum" sz="quarter" idx="12"/>
          </p:nvPr>
        </p:nvSpPr>
        <p:spPr/>
        <p:txBody>
          <a:bodyPr/>
          <a:lstStyle/>
          <a:p>
            <a:fld id="{8E2AEC6B-1639-488D-94AB-1EA5D74AFE9E}" type="slidenum">
              <a:rPr lang="en-PH" smtClean="0"/>
              <a:t>‹#›</a:t>
            </a:fld>
            <a:endParaRPr lang="en-P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48730"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731"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732" name="Date Placeholder 6"/>
          <p:cNvSpPr>
            <a:spLocks noGrp="1"/>
          </p:cNvSpPr>
          <p:nvPr>
            <p:ph type="dt" sz="half" idx="10"/>
          </p:nvPr>
        </p:nvSpPr>
        <p:spPr/>
        <p:txBody>
          <a:bodyPr/>
          <a:lstStyle/>
          <a:p>
            <a:fld id="{BCE0E9E1-A9BD-4824-987B-A17E1BEC1E93}" type="datetimeFigureOut">
              <a:rPr lang="en-PH" smtClean="0"/>
              <a:t>25/04/2023</a:t>
            </a:fld>
            <a:endParaRPr lang="en-PH"/>
          </a:p>
        </p:txBody>
      </p:sp>
      <p:sp>
        <p:nvSpPr>
          <p:cNvPr id="1048733" name="Footer Placeholder 7"/>
          <p:cNvSpPr>
            <a:spLocks noGrp="1"/>
          </p:cNvSpPr>
          <p:nvPr>
            <p:ph type="ftr" sz="quarter" idx="11"/>
          </p:nvPr>
        </p:nvSpPr>
        <p:spPr/>
        <p:txBody>
          <a:bodyPr/>
          <a:lstStyle>
            <a:lvl1pPr>
              <a:defRPr>
                <a:solidFill>
                  <a:srgbClr val="FFFFFF"/>
                </a:solidFill>
              </a:defRPr>
            </a:lvl1pPr>
          </a:lstStyle>
          <a:p>
            <a:endParaRPr lang="en-PH"/>
          </a:p>
        </p:txBody>
      </p:sp>
      <p:sp>
        <p:nvSpPr>
          <p:cNvPr id="1048734" name="Slide Number Placeholder 8"/>
          <p:cNvSpPr>
            <a:spLocks noGrp="1"/>
          </p:cNvSpPr>
          <p:nvPr>
            <p:ph type="sldNum" sz="quarter" idx="12"/>
          </p:nvPr>
        </p:nvSpPr>
        <p:spPr/>
        <p:txBody>
          <a:bodyPr/>
          <a:lstStyle/>
          <a:p>
            <a:fld id="{8E2AEC6B-1639-488D-94AB-1EA5D74AFE9E}" type="slidenum">
              <a:rPr lang="en-PH" smtClean="0"/>
              <a:t>‹#›</a:t>
            </a:fld>
            <a:endParaRPr lang="en-P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48735"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736"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737"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1048738"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39"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740" name="Date Placeholder 4"/>
          <p:cNvSpPr>
            <a:spLocks noGrp="1"/>
          </p:cNvSpPr>
          <p:nvPr>
            <p:ph type="dt" sz="half" idx="10"/>
          </p:nvPr>
        </p:nvSpPr>
        <p:spPr>
          <a:xfrm>
            <a:off x="465512" y="6459785"/>
            <a:ext cx="2618510" cy="365125"/>
          </a:xfrm>
        </p:spPr>
        <p:txBody>
          <a:bodyPr/>
          <a:lstStyle>
            <a:lvl1pPr algn="l"/>
          </a:lstStyle>
          <a:p>
            <a:fld id="{BCE0E9E1-A9BD-4824-987B-A17E1BEC1E93}" type="datetimeFigureOut">
              <a:rPr lang="en-PH" smtClean="0"/>
              <a:t>25/04/2023</a:t>
            </a:fld>
            <a:endParaRPr lang="en-PH"/>
          </a:p>
        </p:txBody>
      </p:sp>
      <p:sp>
        <p:nvSpPr>
          <p:cNvPr id="1048741"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PH"/>
          </a:p>
        </p:txBody>
      </p:sp>
      <p:sp>
        <p:nvSpPr>
          <p:cNvPr id="1048742" name="Slide Number Placeholder 6"/>
          <p:cNvSpPr>
            <a:spLocks noGrp="1"/>
          </p:cNvSpPr>
          <p:nvPr>
            <p:ph type="sldNum" sz="quarter" idx="12"/>
          </p:nvPr>
        </p:nvSpPr>
        <p:spPr/>
        <p:txBody>
          <a:bodyPr/>
          <a:lstStyle>
            <a:lvl1pPr>
              <a:defRPr>
                <a:solidFill>
                  <a:schemeClr val="tx2"/>
                </a:solidFill>
              </a:defRPr>
            </a:lvl1pPr>
          </a:lstStyle>
          <a:p>
            <a:fld id="{8E2AEC6B-1639-488D-94AB-1EA5D74AFE9E}" type="slidenum">
              <a:rPr lang="en-PH" smtClean="0"/>
              <a:t>‹#›</a:t>
            </a:fld>
            <a:endParaRPr lang="en-P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48703"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704"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705"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1048706"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48707"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708" name="Date Placeholder 4"/>
          <p:cNvSpPr>
            <a:spLocks noGrp="1"/>
          </p:cNvSpPr>
          <p:nvPr>
            <p:ph type="dt" sz="half" idx="10"/>
          </p:nvPr>
        </p:nvSpPr>
        <p:spPr/>
        <p:txBody>
          <a:bodyPr/>
          <a:lstStyle/>
          <a:p>
            <a:fld id="{BCE0E9E1-A9BD-4824-987B-A17E1BEC1E93}" type="datetimeFigureOut">
              <a:rPr lang="en-PH" smtClean="0"/>
              <a:t>25/04/2023</a:t>
            </a:fld>
            <a:endParaRPr lang="en-PH"/>
          </a:p>
        </p:txBody>
      </p:sp>
      <p:sp>
        <p:nvSpPr>
          <p:cNvPr id="1048709" name="Footer Placeholder 5"/>
          <p:cNvSpPr>
            <a:spLocks noGrp="1"/>
          </p:cNvSpPr>
          <p:nvPr>
            <p:ph type="ftr" sz="quarter" idx="11"/>
          </p:nvPr>
        </p:nvSpPr>
        <p:spPr/>
        <p:txBody>
          <a:bodyPr/>
          <a:lstStyle/>
          <a:p>
            <a:endParaRPr lang="en-PH"/>
          </a:p>
        </p:txBody>
      </p:sp>
      <p:sp>
        <p:nvSpPr>
          <p:cNvPr id="1048710" name="Slide Number Placeholder 6"/>
          <p:cNvSpPr>
            <a:spLocks noGrp="1"/>
          </p:cNvSpPr>
          <p:nvPr>
            <p:ph type="sldNum" sz="quarter" idx="12"/>
          </p:nvPr>
        </p:nvSpPr>
        <p:spPr/>
        <p:txBody>
          <a:bodyPr/>
          <a:lstStyle/>
          <a:p>
            <a:fld id="{8E2AEC6B-1639-488D-94AB-1EA5D74AFE9E}" type="slidenum">
              <a:rPr lang="en-PH" smtClean="0"/>
              <a:t>‹#›</a:t>
            </a:fld>
            <a:endParaRPr lang="en-P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711" name="Title 1"/>
          <p:cNvSpPr>
            <a:spLocks noGrp="1"/>
          </p:cNvSpPr>
          <p:nvPr>
            <p:ph type="title"/>
          </p:nvPr>
        </p:nvSpPr>
        <p:spPr/>
        <p:txBody>
          <a:bodyPr/>
          <a:lstStyle/>
          <a:p>
            <a:r>
              <a:rPr lang="en-US"/>
              <a:t>Click to edit Master title style</a:t>
            </a:r>
            <a:endParaRPr lang="en-US" dirty="0"/>
          </a:p>
        </p:txBody>
      </p:sp>
      <p:sp>
        <p:nvSpPr>
          <p:cNvPr id="1048712"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13" name="Date Placeholder 3"/>
          <p:cNvSpPr>
            <a:spLocks noGrp="1"/>
          </p:cNvSpPr>
          <p:nvPr>
            <p:ph type="dt" sz="half" idx="10"/>
          </p:nvPr>
        </p:nvSpPr>
        <p:spPr/>
        <p:txBody>
          <a:bodyPr/>
          <a:lstStyle/>
          <a:p>
            <a:fld id="{BCE0E9E1-A9BD-4824-987B-A17E1BEC1E93}" type="datetimeFigureOut">
              <a:rPr lang="en-PH" smtClean="0"/>
              <a:t>25/04/2023</a:t>
            </a:fld>
            <a:endParaRPr lang="en-PH"/>
          </a:p>
        </p:txBody>
      </p:sp>
      <p:sp>
        <p:nvSpPr>
          <p:cNvPr id="1048714" name="Footer Placeholder 4"/>
          <p:cNvSpPr>
            <a:spLocks noGrp="1"/>
          </p:cNvSpPr>
          <p:nvPr>
            <p:ph type="ftr" sz="quarter" idx="11"/>
          </p:nvPr>
        </p:nvSpPr>
        <p:spPr/>
        <p:txBody>
          <a:bodyPr/>
          <a:lstStyle/>
          <a:p>
            <a:endParaRPr lang="en-PH"/>
          </a:p>
        </p:txBody>
      </p:sp>
      <p:sp>
        <p:nvSpPr>
          <p:cNvPr id="1048715" name="Slide Number Placeholder 5"/>
          <p:cNvSpPr>
            <a:spLocks noGrp="1"/>
          </p:cNvSpPr>
          <p:nvPr>
            <p:ph type="sldNum" sz="quarter" idx="12"/>
          </p:nvPr>
        </p:nvSpPr>
        <p:spPr/>
        <p:txBody>
          <a:bodyPr/>
          <a:lstStyle/>
          <a:p>
            <a:fld id="{8E2AEC6B-1639-488D-94AB-1EA5D74AFE9E}" type="slidenum">
              <a:rPr lang="en-PH" smtClean="0"/>
              <a:t>‹#›</a:t>
            </a:fld>
            <a:endParaRPr lang="en-P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048696"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697"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698"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1048699"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00" name="Date Placeholder 3"/>
          <p:cNvSpPr>
            <a:spLocks noGrp="1"/>
          </p:cNvSpPr>
          <p:nvPr>
            <p:ph type="dt" sz="half" idx="10"/>
          </p:nvPr>
        </p:nvSpPr>
        <p:spPr/>
        <p:txBody>
          <a:bodyPr/>
          <a:lstStyle/>
          <a:p>
            <a:fld id="{BCE0E9E1-A9BD-4824-987B-A17E1BEC1E93}" type="datetimeFigureOut">
              <a:rPr lang="en-PH" smtClean="0"/>
              <a:t>25/04/2023</a:t>
            </a:fld>
            <a:endParaRPr lang="en-PH"/>
          </a:p>
        </p:txBody>
      </p:sp>
      <p:sp>
        <p:nvSpPr>
          <p:cNvPr id="1048701" name="Footer Placeholder 4"/>
          <p:cNvSpPr>
            <a:spLocks noGrp="1"/>
          </p:cNvSpPr>
          <p:nvPr>
            <p:ph type="ftr" sz="quarter" idx="11"/>
          </p:nvPr>
        </p:nvSpPr>
        <p:spPr/>
        <p:txBody>
          <a:bodyPr/>
          <a:lstStyle/>
          <a:p>
            <a:endParaRPr lang="en-PH"/>
          </a:p>
        </p:txBody>
      </p:sp>
      <p:sp>
        <p:nvSpPr>
          <p:cNvPr id="1048702" name="Slide Number Placeholder 5"/>
          <p:cNvSpPr>
            <a:spLocks noGrp="1"/>
          </p:cNvSpPr>
          <p:nvPr>
            <p:ph type="sldNum" sz="quarter" idx="12"/>
          </p:nvPr>
        </p:nvSpPr>
        <p:spPr/>
        <p:txBody>
          <a:bodyPr/>
          <a:lstStyle/>
          <a:p>
            <a:fld id="{8E2AEC6B-1639-488D-94AB-1EA5D74AFE9E}" type="slidenum">
              <a:rPr lang="en-PH" smtClean="0"/>
              <a:t>‹#›</a:t>
            </a:fld>
            <a:endParaRPr lang="en-PH"/>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577"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578"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1048579"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580"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CE0E9E1-A9BD-4824-987B-A17E1BEC1E93}" type="datetimeFigureOut">
              <a:rPr lang="en-PH" smtClean="0"/>
              <a:t>25/04/2023</a:t>
            </a:fld>
            <a:endParaRPr lang="en-PH"/>
          </a:p>
        </p:txBody>
      </p:sp>
      <p:sp>
        <p:nvSpPr>
          <p:cNvPr id="1048581"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PH"/>
          </a:p>
        </p:txBody>
      </p:sp>
      <p:sp>
        <p:nvSpPr>
          <p:cNvPr id="1048582"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E2AEC6B-1639-488D-94AB-1EA5D74AFE9E}" type="slidenum">
              <a:rPr lang="en-PH" smtClean="0"/>
              <a:t>‹#›</a:t>
            </a:fld>
            <a:endParaRPr lang="en-PH"/>
          </a:p>
        </p:txBody>
      </p:sp>
      <p:cxnSp>
        <p:nvCxnSpPr>
          <p:cNvPr id="3145728" name="Straight Connector 9"/>
          <p:cNvCxnSpPr>
            <a:cxnSpLocks/>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m.egwwritings.org/en/book/115.183%23183" TargetMode="External"/><Relationship Id="rId2" Type="http://schemas.openxmlformats.org/officeDocument/2006/relationships/hyperlink" Target="https://m.egwwritings.org/en/book/14067.7517001%237517001"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m.egwwritings.org/en/book/14052.3809001%233809001"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5" name="Title 1"/>
          <p:cNvSpPr>
            <a:spLocks noGrp="1"/>
          </p:cNvSpPr>
          <p:nvPr>
            <p:ph type="ctrTitle"/>
          </p:nvPr>
        </p:nvSpPr>
        <p:spPr/>
        <p:txBody>
          <a:bodyPr/>
          <a:lstStyle/>
          <a:p>
            <a:r>
              <a:rPr lang="en-PH" b="1" dirty="0">
                <a:latin typeface="Arial" panose="020B0604020202020204" pitchFamily="34" charset="0"/>
                <a:cs typeface="Arial" panose="020B0604020202020204" pitchFamily="34" charset="0"/>
              </a:rPr>
              <a:t>PUBLISHING MINISTRY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6" name="Title 1"/>
          <p:cNvSpPr>
            <a:spLocks noGrp="1"/>
          </p:cNvSpPr>
          <p:nvPr>
            <p:ph type="title"/>
          </p:nvPr>
        </p:nvSpPr>
        <p:spPr>
          <a:xfrm>
            <a:off x="838200" y="365126"/>
            <a:ext cx="10515600" cy="1320799"/>
          </a:xfrm>
        </p:spPr>
        <p:txBody>
          <a:bodyPr>
            <a:normAutofit fontScale="90000"/>
          </a:bodyPr>
          <a:lstStyle/>
          <a:p>
            <a:br>
              <a:rPr lang="en-PH" sz="5400" b="1" dirty="0">
                <a:latin typeface="Arial" panose="020B0604020202020204" pitchFamily="34" charset="0"/>
                <a:cs typeface="Arial" panose="020B0604020202020204" pitchFamily="34" charset="0"/>
              </a:rPr>
            </a:br>
            <a:r>
              <a:rPr lang="en-PH" sz="5400" b="1" dirty="0">
                <a:latin typeface="Arial" panose="020B0604020202020204" pitchFamily="34" charset="0"/>
                <a:cs typeface="Arial" panose="020B0604020202020204" pitchFamily="34" charset="0"/>
              </a:rPr>
              <a:t>KEY TEXT: </a:t>
            </a:r>
          </a:p>
        </p:txBody>
      </p:sp>
      <p:sp>
        <p:nvSpPr>
          <p:cNvPr id="1048627" name="Content Placeholder 2"/>
          <p:cNvSpPr>
            <a:spLocks noGrp="1"/>
          </p:cNvSpPr>
          <p:nvPr>
            <p:ph idx="1"/>
          </p:nvPr>
        </p:nvSpPr>
        <p:spPr>
          <a:xfrm>
            <a:off x="1000125" y="2014537"/>
            <a:ext cx="10625137" cy="3576637"/>
          </a:xfrm>
        </p:spPr>
        <p:txBody>
          <a:bodyPr>
            <a:normAutofit/>
          </a:bodyPr>
          <a:lstStyle/>
          <a:p>
            <a:pPr marL="0" indent="0" algn="just">
              <a:buNone/>
            </a:pPr>
            <a:r>
              <a:rPr lang="en-US" sz="4400" b="0" i="0" dirty="0">
                <a:solidFill>
                  <a:srgbClr val="000000"/>
                </a:solidFill>
                <a:effectLst/>
                <a:latin typeface="Arial" panose="020B0604020202020204" pitchFamily="34" charset="0"/>
                <a:cs typeface="Arial" panose="020B0604020202020204" pitchFamily="34" charset="0"/>
              </a:rPr>
              <a:t>“And I saw another angel fly in the midst of heaven, having the everlasting gospel to preach unto them that dwell on the earth, and to every nation, and kindred, and tongue, and people” </a:t>
            </a:r>
            <a:r>
              <a:rPr lang="en-US" sz="4400" dirty="0">
                <a:ln w="19050">
                  <a:solidFill>
                    <a:srgbClr val="000000"/>
                  </a:solidFill>
                  <a:prstDash val="solid"/>
                  <a:miter lim="800000"/>
                </a:ln>
                <a:solidFill>
                  <a:srgbClr val="000000"/>
                </a:solidFill>
                <a:latin typeface="Arial" panose="020B0604020202020204" pitchFamily="34" charset="0"/>
                <a:cs typeface="Arial" panose="020B0604020202020204" pitchFamily="34" charset="0"/>
              </a:rPr>
              <a:t>Revelation 14:6</a:t>
            </a:r>
            <a:endParaRPr lang="en-US" sz="4400" dirty="0">
              <a:ln w="19050">
                <a:solidFill>
                  <a:srgbClr val="000000"/>
                </a:solidFill>
                <a:prstDash val="solid"/>
                <a:miter lim="800000"/>
              </a:ln>
              <a:latin typeface="Arial" panose="020B0604020202020204" pitchFamily="34" charset="0"/>
              <a:cs typeface="Arial" panose="020B0604020202020204" pitchFamily="34" charset="0"/>
            </a:endParaRPr>
          </a:p>
          <a:p>
            <a:pPr marL="0" indent="0">
              <a:buNone/>
            </a:pPr>
            <a:endParaRPr lang="en-PH"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8" name="Title 1"/>
          <p:cNvSpPr>
            <a:spLocks noGrp="1"/>
          </p:cNvSpPr>
          <p:nvPr>
            <p:ph type="title"/>
          </p:nvPr>
        </p:nvSpPr>
        <p:spPr>
          <a:xfrm>
            <a:off x="725805" y="657226"/>
            <a:ext cx="10058400" cy="813535"/>
          </a:xfrm>
        </p:spPr>
        <p:txBody>
          <a:bodyPr>
            <a:normAutofit fontScale="90000"/>
          </a:bodyPr>
          <a:lstStyle/>
          <a:p>
            <a:pPr algn="ctr"/>
            <a:br>
              <a:rPr lang="en-PH" sz="4900" dirty="0">
                <a:latin typeface="Arial" panose="020B0604020202020204" pitchFamily="34" charset="0"/>
                <a:cs typeface="Arial" panose="020B0604020202020204" pitchFamily="34" charset="0"/>
              </a:rPr>
            </a:br>
            <a:br>
              <a:rPr lang="en-PH" sz="4900" dirty="0">
                <a:latin typeface="Arial" panose="020B0604020202020204" pitchFamily="34" charset="0"/>
                <a:cs typeface="Arial" panose="020B0604020202020204" pitchFamily="34" charset="0"/>
              </a:rPr>
            </a:br>
            <a:br>
              <a:rPr lang="en-PH" sz="4900" dirty="0">
                <a:latin typeface="Arial" panose="020B0604020202020204" pitchFamily="34" charset="0"/>
                <a:cs typeface="Arial" panose="020B0604020202020204" pitchFamily="34" charset="0"/>
              </a:rPr>
            </a:br>
            <a:r>
              <a:rPr lang="en-PH" sz="4900" b="1" dirty="0">
                <a:latin typeface="Arial" panose="020B0604020202020204" pitchFamily="34" charset="0"/>
                <a:cs typeface="Arial" panose="020B0604020202020204" pitchFamily="34" charset="0"/>
              </a:rPr>
              <a:t>INTRODUCTION</a:t>
            </a:r>
            <a:endParaRPr lang="en-PH" sz="4000" b="1" dirty="0">
              <a:latin typeface="Arial" panose="020B0604020202020204" pitchFamily="34" charset="0"/>
              <a:cs typeface="Arial" panose="020B0604020202020204" pitchFamily="34" charset="0"/>
            </a:endParaRPr>
          </a:p>
        </p:txBody>
      </p:sp>
      <p:sp>
        <p:nvSpPr>
          <p:cNvPr id="1048629" name="Content Placeholder 2"/>
          <p:cNvSpPr>
            <a:spLocks noGrp="1"/>
          </p:cNvSpPr>
          <p:nvPr>
            <p:ph idx="1"/>
          </p:nvPr>
        </p:nvSpPr>
        <p:spPr>
          <a:xfrm>
            <a:off x="725805" y="2017183"/>
            <a:ext cx="10618470" cy="4183591"/>
          </a:xfrm>
        </p:spPr>
        <p:txBody>
          <a:bodyPr>
            <a:normAutofit/>
          </a:bodyPr>
          <a:lstStyle/>
          <a:p>
            <a:pPr algn="just"/>
            <a:r>
              <a:rPr lang="en-PH" sz="3200" b="1" dirty="0">
                <a:latin typeface="Arial" panose="020B0604020202020204" pitchFamily="34" charset="0"/>
                <a:cs typeface="Arial" panose="020B0604020202020204" pitchFamily="34" charset="0"/>
              </a:rPr>
              <a:t>THE SEVENTH-DAY ADVENTIST IS THE REMNANT CHURCH OF THE END-TIME</a:t>
            </a:r>
            <a:endParaRPr lang="en-US" sz="3200" dirty="0">
              <a:latin typeface="Arial" pitchFamily="34" charset="0"/>
              <a:cs typeface="Arial" pitchFamily="34" charset="0"/>
            </a:endParaRPr>
          </a:p>
          <a:p>
            <a:pPr algn="just"/>
            <a:r>
              <a:rPr lang="en-US" sz="3200" dirty="0">
                <a:latin typeface="Arial" pitchFamily="34" charset="0"/>
                <a:cs typeface="Arial" pitchFamily="34" charset="0"/>
              </a:rPr>
              <a:t>The book of Revelation teaches that God's end-time remnant church </a:t>
            </a:r>
            <a:r>
              <a:rPr lang="en-US" sz="3200" b="1" dirty="0">
                <a:latin typeface="Arial" pitchFamily="34" charset="0"/>
                <a:cs typeface="Arial" pitchFamily="34" charset="0"/>
              </a:rPr>
              <a:t>keeps "the commandments of God" and has "the testimony of Jesus Christ" </a:t>
            </a:r>
            <a:r>
              <a:rPr lang="en-US" sz="3200" dirty="0">
                <a:latin typeface="Arial" pitchFamily="34" charset="0"/>
                <a:cs typeface="Arial" pitchFamily="34" charset="0"/>
              </a:rPr>
              <a:t>(</a:t>
            </a:r>
            <a:r>
              <a:rPr lang="en-US" sz="3200" b="1" dirty="0">
                <a:latin typeface="Arial" pitchFamily="34" charset="0"/>
                <a:cs typeface="Arial" pitchFamily="34" charset="0"/>
              </a:rPr>
              <a:t>Rev 12:17</a:t>
            </a:r>
            <a:r>
              <a:rPr lang="en-US" sz="3200" dirty="0">
                <a:latin typeface="Arial" pitchFamily="34" charset="0"/>
                <a:cs typeface="Arial" pitchFamily="34" charset="0"/>
              </a:rPr>
              <a:t>).</a:t>
            </a:r>
          </a:p>
          <a:p>
            <a:pPr algn="just"/>
            <a:r>
              <a:rPr lang="en-US" sz="3600" dirty="0">
                <a:latin typeface="Arial" pitchFamily="34" charset="0"/>
                <a:cs typeface="Arial" pitchFamily="34" charset="0"/>
              </a:rPr>
              <a:t>In a later chapter of that book, we are told that </a:t>
            </a:r>
            <a:r>
              <a:rPr lang="en-US" sz="3600" b="1" dirty="0">
                <a:latin typeface="Arial" pitchFamily="34" charset="0"/>
                <a:cs typeface="Arial" pitchFamily="34" charset="0"/>
              </a:rPr>
              <a:t>"the testimony of Jesus is the spirit of prophecy" (Rev. 19:10)</a:t>
            </a:r>
            <a:r>
              <a:rPr lang="en-US" sz="3600" dirty="0">
                <a:latin typeface="Arial" pitchFamily="34" charset="0"/>
                <a:cs typeface="Arial" pitchFamily="34" charset="0"/>
              </a:rPr>
              <a:t>.</a:t>
            </a:r>
          </a:p>
          <a:p>
            <a:endParaRPr lang="en-PH"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0" name="Title 1"/>
          <p:cNvSpPr>
            <a:spLocks noGrp="1"/>
          </p:cNvSpPr>
          <p:nvPr>
            <p:ph type="title"/>
          </p:nvPr>
        </p:nvSpPr>
        <p:spPr/>
        <p:txBody>
          <a:bodyPr>
            <a:noAutofit/>
          </a:bodyPr>
          <a:lstStyle/>
          <a:p>
            <a:br>
              <a:rPr lang="en-US" sz="4000" b="1" dirty="0">
                <a:latin typeface="Arial" pitchFamily="34" charset="0"/>
                <a:cs typeface="Arial" pitchFamily="34" charset="0"/>
              </a:rPr>
            </a:br>
            <a:br>
              <a:rPr lang="en-US" sz="4000" b="1" dirty="0">
                <a:latin typeface="Arial" pitchFamily="34" charset="0"/>
                <a:cs typeface="Arial" pitchFamily="34" charset="0"/>
              </a:rPr>
            </a:br>
            <a:r>
              <a:rPr lang="en-US" sz="3600" b="1" dirty="0">
                <a:latin typeface="Arial" pitchFamily="34" charset="0"/>
                <a:cs typeface="Arial" pitchFamily="34" charset="0"/>
              </a:rPr>
              <a:t>OLD AND NEW TESTAMENT MENTIONED ABOUT TESTIMONY OF CHRIST, GOD AND LORD</a:t>
            </a:r>
          </a:p>
        </p:txBody>
      </p:sp>
      <p:sp>
        <p:nvSpPr>
          <p:cNvPr id="1048631" name="Content Placeholder 2"/>
          <p:cNvSpPr>
            <a:spLocks noGrp="1"/>
          </p:cNvSpPr>
          <p:nvPr>
            <p:ph idx="1"/>
          </p:nvPr>
        </p:nvSpPr>
        <p:spPr>
          <a:xfrm>
            <a:off x="1097280" y="2143125"/>
            <a:ext cx="9997440" cy="4129088"/>
          </a:xfrm>
        </p:spPr>
        <p:txBody>
          <a:bodyPr>
            <a:normAutofit fontScale="96875" lnSpcReduction="10000"/>
          </a:bodyPr>
          <a:lstStyle/>
          <a:p>
            <a:pPr algn="just"/>
            <a:r>
              <a:rPr lang="en-US" sz="3200" dirty="0">
                <a:latin typeface="Arial" pitchFamily="34" charset="0"/>
                <a:cs typeface="Arial" pitchFamily="34" charset="0"/>
              </a:rPr>
              <a:t>In the </a:t>
            </a:r>
            <a:r>
              <a:rPr lang="en-US" sz="3200" b="1" dirty="0">
                <a:latin typeface="Arial" pitchFamily="34" charset="0"/>
                <a:cs typeface="Arial" pitchFamily="34" charset="0"/>
              </a:rPr>
              <a:t>Old Testament prophet Isaiah</a:t>
            </a:r>
            <a:r>
              <a:rPr lang="en-US" sz="3200" dirty="0">
                <a:latin typeface="Arial" pitchFamily="34" charset="0"/>
                <a:cs typeface="Arial" pitchFamily="34" charset="0"/>
              </a:rPr>
              <a:t> </a:t>
            </a:r>
            <a:r>
              <a:rPr lang="en-US" sz="3200" b="1" dirty="0">
                <a:latin typeface="Arial" pitchFamily="34" charset="0"/>
                <a:cs typeface="Arial" pitchFamily="34" charset="0"/>
              </a:rPr>
              <a:t>uses</a:t>
            </a:r>
            <a:r>
              <a:rPr lang="en-US" sz="3200" dirty="0">
                <a:latin typeface="Arial" pitchFamily="34" charset="0"/>
                <a:cs typeface="Arial" pitchFamily="34" charset="0"/>
              </a:rPr>
              <a:t> the expression </a:t>
            </a:r>
            <a:r>
              <a:rPr lang="en-US" sz="3200" b="1" dirty="0">
                <a:latin typeface="Arial" pitchFamily="34" charset="0"/>
                <a:cs typeface="Arial" pitchFamily="34" charset="0"/>
              </a:rPr>
              <a:t>"the law and the testimony" (Isa 8:19-20) to refer to the messages given by God's true prophets in earlier times;</a:t>
            </a:r>
          </a:p>
          <a:p>
            <a:pPr algn="just"/>
            <a:endParaRPr lang="en-US" sz="3200" dirty="0">
              <a:latin typeface="Arial" pitchFamily="34" charset="0"/>
              <a:cs typeface="Arial" pitchFamily="34" charset="0"/>
            </a:endParaRPr>
          </a:p>
          <a:p>
            <a:pPr algn="just"/>
            <a:r>
              <a:rPr lang="en-US" sz="3200" dirty="0">
                <a:latin typeface="Arial" pitchFamily="34" charset="0"/>
                <a:cs typeface="Arial" pitchFamily="34" charset="0"/>
              </a:rPr>
              <a:t>In the New Testament, the </a:t>
            </a:r>
            <a:r>
              <a:rPr lang="en-US" sz="3200" b="1" dirty="0">
                <a:latin typeface="Arial" pitchFamily="34" charset="0"/>
                <a:cs typeface="Arial" pitchFamily="34" charset="0"/>
              </a:rPr>
              <a:t>apostle Paul </a:t>
            </a:r>
            <a:r>
              <a:rPr lang="en-US" sz="3200" dirty="0">
                <a:latin typeface="Arial" pitchFamily="34" charset="0"/>
                <a:cs typeface="Arial" pitchFamily="34" charset="0"/>
              </a:rPr>
              <a:t>also employs such language, </a:t>
            </a:r>
            <a:r>
              <a:rPr lang="en-US" sz="3200" b="1" dirty="0">
                <a:latin typeface="Arial" pitchFamily="34" charset="0"/>
                <a:cs typeface="Arial" pitchFamily="34" charset="0"/>
              </a:rPr>
              <a:t>using the phrases "testimony of Christ," "testimony of God," and "testimony of our Lord" </a:t>
            </a:r>
            <a:r>
              <a:rPr lang="en-US" sz="3200" dirty="0">
                <a:latin typeface="Arial" pitchFamily="34" charset="0"/>
                <a:cs typeface="Arial" pitchFamily="34" charset="0"/>
              </a:rPr>
              <a:t>(1 Cor 1:6; 2:1; 2 Tim 1:8). </a:t>
            </a:r>
          </a:p>
          <a:p>
            <a:pPr algn="just"/>
            <a:endParaRPr lang="en-US" sz="3200" b="1" dirty="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2" name="Title 1"/>
          <p:cNvSpPr>
            <a:spLocks noGrp="1"/>
          </p:cNvSpPr>
          <p:nvPr>
            <p:ph type="title"/>
          </p:nvPr>
        </p:nvSpPr>
        <p:spPr/>
        <p:txBody>
          <a:bodyPr/>
          <a:lstStyle/>
          <a:p>
            <a:r>
              <a:rPr lang="en-PH" b="1" dirty="0">
                <a:latin typeface="Arial" panose="020B0604020202020204" pitchFamily="34" charset="0"/>
                <a:cs typeface="Arial" panose="020B0604020202020204" pitchFamily="34" charset="0"/>
              </a:rPr>
              <a:t>WHAT IS THE TESTIMONY OF JESUS/SPIRIT OF PROPHECY</a:t>
            </a:r>
          </a:p>
        </p:txBody>
      </p:sp>
      <p:sp>
        <p:nvSpPr>
          <p:cNvPr id="1048633" name="Content Placeholder 2"/>
          <p:cNvSpPr>
            <a:spLocks noGrp="1"/>
          </p:cNvSpPr>
          <p:nvPr>
            <p:ph idx="1"/>
          </p:nvPr>
        </p:nvSpPr>
        <p:spPr>
          <a:xfrm>
            <a:off x="1097280" y="2228850"/>
            <a:ext cx="10058400" cy="3640244"/>
          </a:xfrm>
        </p:spPr>
        <p:txBody>
          <a:bodyPr>
            <a:normAutofit fontScale="75000" lnSpcReduction="20000"/>
          </a:bodyPr>
          <a:lstStyle/>
          <a:p>
            <a:pPr algn="just"/>
            <a:r>
              <a:rPr lang="en-US" sz="3600" dirty="0">
                <a:latin typeface="Arial" pitchFamily="34" charset="0"/>
                <a:cs typeface="Arial" pitchFamily="34" charset="0"/>
              </a:rPr>
              <a:t>The testimony of Jesus,</a:t>
            </a:r>
            <a:r>
              <a:rPr lang="en-US" sz="3600" b="1" dirty="0">
                <a:latin typeface="Arial" pitchFamily="34" charset="0"/>
                <a:cs typeface="Arial" pitchFamily="34" charset="0"/>
              </a:rPr>
              <a:t> </a:t>
            </a:r>
            <a:r>
              <a:rPr lang="en-US" sz="3600" dirty="0">
                <a:latin typeface="Arial" pitchFamily="34" charset="0"/>
                <a:cs typeface="Arial" pitchFamily="34" charset="0"/>
              </a:rPr>
              <a:t>that is, </a:t>
            </a:r>
            <a:r>
              <a:rPr lang="en-US" sz="3600" b="1" dirty="0">
                <a:latin typeface="Arial" pitchFamily="34" charset="0"/>
                <a:cs typeface="Arial" pitchFamily="34" charset="0"/>
              </a:rPr>
              <a:t>the everlasting gospel given</a:t>
            </a:r>
            <a:r>
              <a:rPr lang="en-US" sz="3600" dirty="0">
                <a:latin typeface="Arial" pitchFamily="34" charset="0"/>
                <a:cs typeface="Arial" pitchFamily="34" charset="0"/>
              </a:rPr>
              <a:t> </a:t>
            </a:r>
            <a:r>
              <a:rPr lang="en-US" sz="3600" b="1" dirty="0">
                <a:latin typeface="Arial" pitchFamily="34" charset="0"/>
                <a:cs typeface="Arial" pitchFamily="34" charset="0"/>
              </a:rPr>
              <a:t>through God's true prophets.</a:t>
            </a:r>
            <a:endParaRPr lang="en-US" sz="3600" dirty="0">
              <a:latin typeface="Arial" pitchFamily="34" charset="0"/>
              <a:cs typeface="Arial" pitchFamily="34" charset="0"/>
            </a:endParaRPr>
          </a:p>
          <a:p>
            <a:pPr algn="just"/>
            <a:endParaRPr lang="en-US" sz="3600" dirty="0">
              <a:latin typeface="Arial" pitchFamily="34" charset="0"/>
              <a:cs typeface="Arial" pitchFamily="34" charset="0"/>
            </a:endParaRPr>
          </a:p>
          <a:p>
            <a:pPr algn="just"/>
            <a:r>
              <a:rPr lang="en-US" sz="3600" dirty="0">
                <a:latin typeface="Arial" pitchFamily="34" charset="0"/>
                <a:cs typeface="Arial" pitchFamily="34" charset="0"/>
              </a:rPr>
              <a:t>Thus, our Fundamental Beliefs #17 states in part: </a:t>
            </a:r>
          </a:p>
          <a:p>
            <a:pPr algn="just"/>
            <a:r>
              <a:rPr lang="en-US" sz="3600" b="1" dirty="0">
                <a:latin typeface="Arial" pitchFamily="34" charset="0"/>
                <a:cs typeface="Arial" pitchFamily="34" charset="0"/>
              </a:rPr>
              <a:t>"One of the gifts of the Holy Spirit is prophecy.</a:t>
            </a:r>
            <a:r>
              <a:rPr lang="en-US" sz="3600" dirty="0">
                <a:latin typeface="Arial" pitchFamily="34" charset="0"/>
                <a:cs typeface="Arial" pitchFamily="34" charset="0"/>
              </a:rPr>
              <a:t> </a:t>
            </a:r>
            <a:r>
              <a:rPr lang="en-US" sz="3600" b="1" dirty="0">
                <a:latin typeface="Arial" pitchFamily="34" charset="0"/>
                <a:cs typeface="Arial" pitchFamily="34" charset="0"/>
              </a:rPr>
              <a:t>This gift is an identifying mark of the remnant church</a:t>
            </a:r>
            <a:r>
              <a:rPr lang="en-US" sz="3600" dirty="0">
                <a:latin typeface="Arial" pitchFamily="34" charset="0"/>
                <a:cs typeface="Arial" pitchFamily="34" charset="0"/>
              </a:rPr>
              <a:t> and was </a:t>
            </a:r>
            <a:r>
              <a:rPr lang="en-US" sz="3600" b="1" dirty="0">
                <a:latin typeface="Arial" pitchFamily="34" charset="0"/>
                <a:cs typeface="Arial" pitchFamily="34" charset="0"/>
              </a:rPr>
              <a:t>manifested in the ministry of Ellen G. White.“</a:t>
            </a:r>
          </a:p>
          <a:p>
            <a:pPr algn="just"/>
            <a:r>
              <a:rPr lang="en-US" sz="3600" dirty="0">
                <a:latin typeface="Arial" pitchFamily="34" charset="0"/>
                <a:cs typeface="Arial" pitchFamily="34" charset="0"/>
              </a:rPr>
              <a:t> </a:t>
            </a:r>
          </a:p>
          <a:p>
            <a:endParaRPr lang="en-PH"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4" name="TextBox 3"/>
          <p:cNvSpPr txBox="1"/>
          <p:nvPr/>
        </p:nvSpPr>
        <p:spPr>
          <a:xfrm>
            <a:off x="171451" y="605758"/>
            <a:ext cx="12130088" cy="891540"/>
          </a:xfrm>
          <a:prstGeom prst="rect">
            <a:avLst/>
          </a:prstGeom>
          <a:noFill/>
        </p:spPr>
        <p:txBody>
          <a:bodyPr wrap="square" rtlCol="0">
            <a:spAutoFit/>
          </a:bodyPr>
          <a:lstStyle/>
          <a:p>
            <a:pPr algn="ctr"/>
            <a:r>
              <a:rPr lang="en-PH" sz="5400" dirty="0">
                <a:solidFill>
                  <a:srgbClr val="C00000"/>
                </a:solidFill>
                <a:latin typeface="Berlin Sans FB Demi" panose="020E0802020502020306" pitchFamily="34" charset="0"/>
              </a:rPr>
              <a:t>When will the Gospel becomes lasting?</a:t>
            </a:r>
          </a:p>
        </p:txBody>
      </p:sp>
      <p:sp>
        <p:nvSpPr>
          <p:cNvPr id="1048635" name="Title 5"/>
          <p:cNvSpPr>
            <a:spLocks noGrp="1"/>
          </p:cNvSpPr>
          <p:nvPr>
            <p:ph type="title"/>
          </p:nvPr>
        </p:nvSpPr>
        <p:spPr>
          <a:xfrm>
            <a:off x="900115" y="3086099"/>
            <a:ext cx="10672760" cy="1450757"/>
          </a:xfrm>
        </p:spPr>
        <p:txBody>
          <a:bodyPr>
            <a:noAutofit/>
          </a:bodyPr>
          <a:lstStyle/>
          <a:p>
            <a:pPr algn="ctr"/>
            <a:r>
              <a:rPr lang="en-PH" sz="8000" dirty="0">
                <a:solidFill>
                  <a:srgbClr val="006600"/>
                </a:solidFill>
                <a:latin typeface="Bernard MT Condensed" panose="02050806060905020404" pitchFamily="18" charset="0"/>
              </a:rPr>
              <a:t>When it is printed.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6" name="Title 1"/>
          <p:cNvSpPr>
            <a:spLocks noGrp="1"/>
          </p:cNvSpPr>
          <p:nvPr>
            <p:ph type="title"/>
          </p:nvPr>
        </p:nvSpPr>
        <p:spPr>
          <a:xfrm>
            <a:off x="1097280" y="326124"/>
            <a:ext cx="11401425" cy="1325563"/>
          </a:xfrm>
        </p:spPr>
        <p:txBody>
          <a:bodyPr>
            <a:normAutofit/>
          </a:bodyPr>
          <a:lstStyle/>
          <a:p>
            <a:r>
              <a:rPr lang="en-PH" b="1" dirty="0">
                <a:latin typeface="Arial" panose="020B0604020202020204" pitchFamily="34" charset="0"/>
                <a:cs typeface="Arial" panose="020B0604020202020204" pitchFamily="34" charset="0"/>
              </a:rPr>
              <a:t>PUBLISHING MINISTRIES’ </a:t>
            </a:r>
            <a:br>
              <a:rPr lang="en-PH" b="1" dirty="0">
                <a:latin typeface="Arial" panose="020B0604020202020204" pitchFamily="34" charset="0"/>
                <a:cs typeface="Arial" panose="020B0604020202020204" pitchFamily="34" charset="0"/>
              </a:rPr>
            </a:br>
            <a:r>
              <a:rPr lang="en-PH" b="1" dirty="0">
                <a:solidFill>
                  <a:srgbClr val="006600"/>
                </a:solidFill>
                <a:latin typeface="Arial" panose="020B0604020202020204" pitchFamily="34" charset="0"/>
                <a:cs typeface="Arial" panose="020B0604020202020204" pitchFamily="34" charset="0"/>
              </a:rPr>
              <a:t>MISSION STATEMENT</a:t>
            </a:r>
            <a:r>
              <a:rPr lang="en-PH" b="1" dirty="0">
                <a:latin typeface="Arial" panose="020B0604020202020204" pitchFamily="34" charset="0"/>
                <a:cs typeface="Arial" panose="020B0604020202020204" pitchFamily="34" charset="0"/>
              </a:rPr>
              <a:t>:</a:t>
            </a:r>
          </a:p>
        </p:txBody>
      </p:sp>
      <p:sp>
        <p:nvSpPr>
          <p:cNvPr id="1048637" name="Content Placeholder 2"/>
          <p:cNvSpPr>
            <a:spLocks noGrp="1"/>
          </p:cNvSpPr>
          <p:nvPr>
            <p:ph idx="1"/>
          </p:nvPr>
        </p:nvSpPr>
        <p:spPr>
          <a:xfrm>
            <a:off x="1097280" y="1651687"/>
            <a:ext cx="10058400" cy="4023360"/>
          </a:xfrm>
        </p:spPr>
        <p:txBody>
          <a:bodyPr>
            <a:normAutofit fontScale="95000" lnSpcReduction="10000"/>
          </a:bodyPr>
          <a:lstStyle/>
          <a:p>
            <a:pPr marL="0" indent="0" algn="just">
              <a:buNone/>
            </a:pPr>
            <a:endParaRPr lang="en-US" sz="4800" dirty="0">
              <a:latin typeface="Arial" panose="020B0604020202020204" pitchFamily="34" charset="0"/>
              <a:cs typeface="Arial" panose="020B0604020202020204" pitchFamily="34" charset="0"/>
            </a:endParaRPr>
          </a:p>
          <a:p>
            <a:pPr marL="0" indent="0" algn="just">
              <a:buNone/>
            </a:pPr>
            <a:r>
              <a:rPr lang="en-US" sz="4800" b="1" dirty="0">
                <a:latin typeface="Arial" panose="020B0604020202020204" pitchFamily="34" charset="0"/>
                <a:cs typeface="Arial" panose="020B0604020202020204" pitchFamily="34" charset="0"/>
              </a:rPr>
              <a:t>The Publishing Ministry of the Seventh-day Adventist Church exists </a:t>
            </a:r>
            <a:r>
              <a:rPr lang="en-US" sz="4800" b="1" dirty="0">
                <a:solidFill>
                  <a:srgbClr val="006600"/>
                </a:solidFill>
                <a:latin typeface="Arial" panose="020B0604020202020204" pitchFamily="34" charset="0"/>
                <a:cs typeface="Arial" panose="020B0604020202020204" pitchFamily="34" charset="0"/>
              </a:rPr>
              <a:t>to proclaim</a:t>
            </a:r>
            <a:r>
              <a:rPr lang="en-US" sz="4800" b="1" dirty="0">
                <a:latin typeface="Arial" panose="020B0604020202020204" pitchFamily="34" charset="0"/>
                <a:cs typeface="Arial" panose="020B0604020202020204" pitchFamily="34" charset="0"/>
              </a:rPr>
              <a:t>, through </a:t>
            </a:r>
            <a:r>
              <a:rPr lang="en-US" sz="4800" b="1" dirty="0">
                <a:solidFill>
                  <a:srgbClr val="006600"/>
                </a:solidFill>
                <a:latin typeface="Arial" panose="020B0604020202020204" pitchFamily="34" charset="0"/>
                <a:cs typeface="Arial" panose="020B0604020202020204" pitchFamily="34" charset="0"/>
              </a:rPr>
              <a:t>print media the Gospel of Hope to the whole world in this generation</a:t>
            </a:r>
            <a:r>
              <a:rPr lang="en-US" sz="4800" b="1" dirty="0">
                <a:latin typeface="Arial" panose="020B0604020202020204" pitchFamily="34" charset="0"/>
                <a:cs typeface="Arial" panose="020B0604020202020204" pitchFamily="34" charset="0"/>
              </a:rPr>
              <a:t>.</a:t>
            </a:r>
          </a:p>
          <a:p>
            <a:endParaRPr lang="en-PH"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8" name="Title 1"/>
          <p:cNvSpPr>
            <a:spLocks noGrp="1"/>
          </p:cNvSpPr>
          <p:nvPr>
            <p:ph type="title"/>
          </p:nvPr>
        </p:nvSpPr>
        <p:spPr>
          <a:xfrm>
            <a:off x="445293" y="109008"/>
            <a:ext cx="10515600" cy="849313"/>
          </a:xfrm>
        </p:spPr>
        <p:txBody>
          <a:bodyPr/>
          <a:lstStyle/>
          <a:p>
            <a:r>
              <a:rPr lang="en-US" altLang="en-US" sz="4400" b="1" dirty="0">
                <a:solidFill>
                  <a:srgbClr val="006600"/>
                </a:solidFill>
                <a:latin typeface="Arial" panose="020B0604020202020204" pitchFamily="34" charset="0"/>
                <a:cs typeface="Arial" panose="020B0604020202020204" pitchFamily="34" charset="0"/>
              </a:rPr>
              <a:t>VISION STATEMENT</a:t>
            </a:r>
            <a:r>
              <a:rPr lang="en-US" altLang="en-US" sz="4400" b="1" dirty="0">
                <a:latin typeface="Arial" panose="020B0604020202020204" pitchFamily="34" charset="0"/>
                <a:cs typeface="Arial" panose="020B0604020202020204" pitchFamily="34" charset="0"/>
              </a:rPr>
              <a:t>:</a:t>
            </a:r>
            <a:endParaRPr lang="en-PH" b="1" dirty="0">
              <a:latin typeface="Arial" panose="020B0604020202020204" pitchFamily="34" charset="0"/>
              <a:cs typeface="Arial" panose="020B0604020202020204" pitchFamily="34" charset="0"/>
            </a:endParaRPr>
          </a:p>
        </p:txBody>
      </p:sp>
      <p:sp>
        <p:nvSpPr>
          <p:cNvPr id="1048639" name="Content Placeholder 2"/>
          <p:cNvSpPr>
            <a:spLocks noGrp="1"/>
          </p:cNvSpPr>
          <p:nvPr>
            <p:ph idx="1"/>
          </p:nvPr>
        </p:nvSpPr>
        <p:spPr>
          <a:xfrm>
            <a:off x="838200" y="1214438"/>
            <a:ext cx="10515600" cy="4962525"/>
          </a:xfrm>
        </p:spPr>
        <p:txBody>
          <a:bodyPr/>
          <a:lstStyle/>
          <a:p>
            <a:pPr algn="just"/>
            <a:endParaRPr lang="en-US" sz="3200" dirty="0">
              <a:latin typeface="Arial" panose="020B0604020202020204" pitchFamily="34" charset="0"/>
              <a:cs typeface="Arial" panose="020B0604020202020204" pitchFamily="34" charset="0"/>
            </a:endParaRPr>
          </a:p>
          <a:p>
            <a:pPr algn="just"/>
            <a:endParaRPr lang="en-US" sz="3200" dirty="0">
              <a:latin typeface="Arial" panose="020B0604020202020204" pitchFamily="34" charset="0"/>
              <a:cs typeface="Arial" panose="020B0604020202020204" pitchFamily="34" charset="0"/>
            </a:endParaRPr>
          </a:p>
          <a:p>
            <a:endParaRPr lang="en-PH" dirty="0"/>
          </a:p>
        </p:txBody>
      </p:sp>
      <p:graphicFrame>
        <p:nvGraphicFramePr>
          <p:cNvPr id="4194304" name="Diagram 3"/>
          <p:cNvGraphicFramePr>
            <a:graphicFrameLocks/>
          </p:cNvGraphicFramePr>
          <p:nvPr/>
        </p:nvGraphicFramePr>
        <p:xfrm>
          <a:off x="445293" y="958321"/>
          <a:ext cx="11301413" cy="52186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0" name="Title 1"/>
          <p:cNvSpPr>
            <a:spLocks noGrp="1"/>
          </p:cNvSpPr>
          <p:nvPr>
            <p:ph type="title"/>
          </p:nvPr>
        </p:nvSpPr>
        <p:spPr>
          <a:xfrm>
            <a:off x="1046162" y="681037"/>
            <a:ext cx="10515600" cy="849313"/>
          </a:xfrm>
        </p:spPr>
        <p:txBody>
          <a:bodyPr>
            <a:normAutofit fontScale="90000"/>
          </a:bodyPr>
          <a:lstStyle/>
          <a:p>
            <a:br>
              <a:rPr lang="en-US" altLang="en-US" sz="4400" b="1" dirty="0">
                <a:latin typeface="Arial" panose="020B0604020202020204" pitchFamily="34" charset="0"/>
                <a:cs typeface="Arial" panose="020B0604020202020204" pitchFamily="34" charset="0"/>
              </a:rPr>
            </a:br>
            <a:r>
              <a:rPr lang="en-US" altLang="en-US" sz="4400" b="1" dirty="0">
                <a:latin typeface="Arial" panose="020B0604020202020204" pitchFamily="34" charset="0"/>
                <a:cs typeface="Arial" panose="020B0604020202020204" pitchFamily="34" charset="0"/>
              </a:rPr>
              <a:t>GOALS:</a:t>
            </a:r>
            <a:br>
              <a:rPr lang="en-US" altLang="en-US" sz="4400" dirty="0">
                <a:latin typeface="Arial" panose="020B0604020202020204" pitchFamily="34" charset="0"/>
                <a:cs typeface="Arial" panose="020B0604020202020204" pitchFamily="34" charset="0"/>
              </a:rPr>
            </a:br>
            <a:endParaRPr lang="en-PH" dirty="0">
              <a:latin typeface="Arial" panose="020B0604020202020204" pitchFamily="34" charset="0"/>
              <a:cs typeface="Arial" panose="020B0604020202020204" pitchFamily="34" charset="0"/>
            </a:endParaRPr>
          </a:p>
        </p:txBody>
      </p:sp>
      <p:sp>
        <p:nvSpPr>
          <p:cNvPr id="1048641" name="Content Placeholder 2"/>
          <p:cNvSpPr>
            <a:spLocks noGrp="1"/>
          </p:cNvSpPr>
          <p:nvPr>
            <p:ph idx="1"/>
          </p:nvPr>
        </p:nvSpPr>
        <p:spPr>
          <a:xfrm>
            <a:off x="838200" y="1485900"/>
            <a:ext cx="10515600" cy="4691063"/>
          </a:xfrm>
        </p:spPr>
        <p:txBody>
          <a:bodyPr/>
          <a:lstStyle/>
          <a:p>
            <a:pPr algn="just"/>
            <a:endParaRPr lang="en-US" altLang="en-US" sz="4000" dirty="0">
              <a:latin typeface="Arial" panose="020B0604020202020204" pitchFamily="34" charset="0"/>
              <a:cs typeface="Arial" panose="020B0604020202020204" pitchFamily="34" charset="0"/>
            </a:endParaRPr>
          </a:p>
          <a:p>
            <a:endParaRPr lang="en-PH" dirty="0"/>
          </a:p>
        </p:txBody>
      </p:sp>
      <p:graphicFrame>
        <p:nvGraphicFramePr>
          <p:cNvPr id="4194305" name="Diagram 3"/>
          <p:cNvGraphicFramePr>
            <a:graphicFrameLocks/>
          </p:cNvGraphicFramePr>
          <p:nvPr/>
        </p:nvGraphicFramePr>
        <p:xfrm>
          <a:off x="1046162" y="1232694"/>
          <a:ext cx="10683875" cy="46906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2" name="Title 1"/>
          <p:cNvSpPr>
            <a:spLocks noGrp="1"/>
          </p:cNvSpPr>
          <p:nvPr>
            <p:ph type="title"/>
          </p:nvPr>
        </p:nvSpPr>
        <p:spPr>
          <a:xfrm>
            <a:off x="838200" y="636587"/>
            <a:ext cx="10515600" cy="892175"/>
          </a:xfrm>
        </p:spPr>
        <p:txBody>
          <a:bodyPr/>
          <a:lstStyle/>
          <a:p>
            <a:r>
              <a:rPr lang="en-PH" sz="4000" b="1" dirty="0">
                <a:latin typeface="Arial" panose="020B0604020202020204" pitchFamily="34" charset="0"/>
                <a:cs typeface="Arial" panose="020B0604020202020204" pitchFamily="34" charset="0"/>
              </a:rPr>
              <a:t>GOD’S PURPOSE ON PUBLISHING WORK</a:t>
            </a:r>
            <a:endParaRPr lang="en-PH" b="1" dirty="0">
              <a:latin typeface="Arial" panose="020B0604020202020204" pitchFamily="34" charset="0"/>
              <a:cs typeface="Arial" panose="020B0604020202020204" pitchFamily="34" charset="0"/>
            </a:endParaRPr>
          </a:p>
        </p:txBody>
      </p:sp>
      <p:sp>
        <p:nvSpPr>
          <p:cNvPr id="1048643" name="Content Placeholder 2"/>
          <p:cNvSpPr>
            <a:spLocks noGrp="1"/>
          </p:cNvSpPr>
          <p:nvPr>
            <p:ph idx="1"/>
          </p:nvPr>
        </p:nvSpPr>
        <p:spPr>
          <a:xfrm>
            <a:off x="838200" y="1830387"/>
            <a:ext cx="10515600" cy="4662488"/>
          </a:xfrm>
        </p:spPr>
        <p:txBody>
          <a:bodyPr>
            <a:normAutofit/>
          </a:bodyPr>
          <a:lstStyle/>
          <a:p>
            <a:pPr algn="just">
              <a:buFont typeface="Wingdings" panose="05000000000000000000" pitchFamily="2" charset="2"/>
              <a:buChar char="v"/>
            </a:pPr>
            <a:r>
              <a:rPr lang="en-US" sz="3600" b="0" i="0" dirty="0">
                <a:effectLst/>
                <a:latin typeface="Arial" panose="020B0604020202020204" pitchFamily="34" charset="0"/>
                <a:cs typeface="Arial" panose="020B0604020202020204" pitchFamily="34" charset="0"/>
              </a:rPr>
              <a:t>He has </a:t>
            </a:r>
            <a:r>
              <a:rPr lang="en-US" sz="3600" b="1" i="0" dirty="0">
                <a:effectLst/>
                <a:latin typeface="Arial" panose="020B0604020202020204" pitchFamily="34" charset="0"/>
                <a:cs typeface="Arial" panose="020B0604020202020204" pitchFamily="34" charset="0"/>
              </a:rPr>
              <a:t>made them His representatives</a:t>
            </a:r>
            <a:r>
              <a:rPr lang="en-US" sz="3600" b="0" i="0" dirty="0">
                <a:effectLst/>
                <a:latin typeface="Arial" panose="020B0604020202020204" pitchFamily="34" charset="0"/>
                <a:cs typeface="Arial" panose="020B0604020202020204" pitchFamily="34" charset="0"/>
              </a:rPr>
              <a:t> and has </a:t>
            </a:r>
            <a:r>
              <a:rPr lang="en-US" sz="3600" b="1" i="0" dirty="0">
                <a:effectLst/>
                <a:latin typeface="Arial" panose="020B0604020202020204" pitchFamily="34" charset="0"/>
                <a:cs typeface="Arial" panose="020B0604020202020204" pitchFamily="34" charset="0"/>
              </a:rPr>
              <a:t>called them to be ambassadors for Him in the last work of salvation.</a:t>
            </a:r>
            <a:r>
              <a:rPr lang="en-US" sz="3600" b="0" i="0" dirty="0">
                <a:effectLst/>
                <a:latin typeface="Arial" panose="020B0604020202020204" pitchFamily="34" charset="0"/>
                <a:cs typeface="Arial" panose="020B0604020202020204" pitchFamily="34" charset="0"/>
              </a:rPr>
              <a:t> </a:t>
            </a:r>
          </a:p>
          <a:p>
            <a:pPr algn="just" eaLnBrk="1" hangingPunct="1">
              <a:lnSpc>
                <a:spcPct val="90000"/>
              </a:lnSpc>
              <a:buFont typeface="Wingdings" panose="05000000000000000000" pitchFamily="2" charset="2"/>
              <a:buNone/>
            </a:pPr>
            <a:r>
              <a:rPr lang="en-US" altLang="en-US" sz="3200" b="1" dirty="0">
                <a:latin typeface="Arial" panose="020B0604020202020204" pitchFamily="34" charset="0"/>
                <a:cs typeface="Arial" panose="020B0604020202020204" pitchFamily="34" charset="0"/>
              </a:rPr>
              <a:t>MATEO 24:14</a:t>
            </a:r>
          </a:p>
          <a:p>
            <a:pPr algn="just" eaLnBrk="1" hangingPunct="1">
              <a:lnSpc>
                <a:spcPct val="90000"/>
              </a:lnSpc>
              <a:buFont typeface="Wingdings" panose="05000000000000000000" pitchFamily="2" charset="2"/>
              <a:buNone/>
            </a:pPr>
            <a:r>
              <a:rPr lang="en-US" altLang="en-US" sz="3200" dirty="0">
                <a:latin typeface="Arial" panose="020B0604020202020204" pitchFamily="34" charset="0"/>
                <a:cs typeface="Arial" panose="020B0604020202020204" pitchFamily="34" charset="0"/>
              </a:rPr>
              <a:t>	</a:t>
            </a:r>
            <a:r>
              <a:rPr lang="en-PH" altLang="en-US" sz="3600" b="1" i="1" baseline="30000" dirty="0">
                <a:latin typeface="Arial" panose="020B0604020202020204" pitchFamily="34" charset="0"/>
                <a:cs typeface="Arial" panose="020B0604020202020204" pitchFamily="34" charset="0"/>
              </a:rPr>
              <a:t>14 </a:t>
            </a:r>
            <a:r>
              <a:rPr lang="en-PH" altLang="en-US" sz="3600" dirty="0">
                <a:solidFill>
                  <a:srgbClr val="222222"/>
                </a:solidFill>
                <a:latin typeface="Arial" panose="020B0604020202020204" pitchFamily="34" charset="0"/>
                <a:cs typeface="Arial" panose="020B0604020202020204" pitchFamily="34" charset="0"/>
              </a:rPr>
              <a:t>Ug </a:t>
            </a:r>
            <a:r>
              <a:rPr lang="en-PH" altLang="en-US" sz="3600" dirty="0" err="1">
                <a:solidFill>
                  <a:srgbClr val="222222"/>
                </a:solidFill>
                <a:latin typeface="Arial" panose="020B0604020202020204" pitchFamily="34" charset="0"/>
                <a:cs typeface="Arial" panose="020B0604020202020204" pitchFamily="34" charset="0"/>
              </a:rPr>
              <a:t>kining</a:t>
            </a:r>
            <a:r>
              <a:rPr lang="en-PH" altLang="en-US" sz="3600" dirty="0">
                <a:solidFill>
                  <a:srgbClr val="222222"/>
                </a:solidFill>
                <a:latin typeface="Arial" panose="020B0604020202020204" pitchFamily="34" charset="0"/>
                <a:cs typeface="Arial" panose="020B0604020202020204" pitchFamily="34" charset="0"/>
              </a:rPr>
              <a:t> </a:t>
            </a:r>
            <a:r>
              <a:rPr lang="en-PH" altLang="en-US" sz="3600" dirty="0" err="1">
                <a:solidFill>
                  <a:srgbClr val="222222"/>
                </a:solidFill>
                <a:latin typeface="Arial" panose="020B0604020202020204" pitchFamily="34" charset="0"/>
                <a:cs typeface="Arial" panose="020B0604020202020204" pitchFamily="34" charset="0"/>
              </a:rPr>
              <a:t>Maayong</a:t>
            </a:r>
            <a:r>
              <a:rPr lang="en-PH" altLang="en-US" sz="3600" dirty="0">
                <a:solidFill>
                  <a:srgbClr val="222222"/>
                </a:solidFill>
                <a:latin typeface="Arial" panose="020B0604020202020204" pitchFamily="34" charset="0"/>
                <a:cs typeface="Arial" panose="020B0604020202020204" pitchFamily="34" charset="0"/>
              </a:rPr>
              <a:t> </a:t>
            </a:r>
            <a:r>
              <a:rPr lang="en-PH" altLang="en-US" sz="3600" dirty="0" err="1">
                <a:solidFill>
                  <a:srgbClr val="222222"/>
                </a:solidFill>
                <a:latin typeface="Arial" panose="020B0604020202020204" pitchFamily="34" charset="0"/>
                <a:cs typeface="Arial" panose="020B0604020202020204" pitchFamily="34" charset="0"/>
              </a:rPr>
              <a:t>Balita</a:t>
            </a:r>
            <a:r>
              <a:rPr lang="en-PH" altLang="en-US" sz="3600" dirty="0">
                <a:solidFill>
                  <a:srgbClr val="222222"/>
                </a:solidFill>
                <a:latin typeface="Arial" panose="020B0604020202020204" pitchFamily="34" charset="0"/>
                <a:cs typeface="Arial" panose="020B0604020202020204" pitchFamily="34" charset="0"/>
              </a:rPr>
              <a:t> </a:t>
            </a:r>
            <a:r>
              <a:rPr lang="en-PH" altLang="en-US" sz="3600" dirty="0" err="1">
                <a:solidFill>
                  <a:srgbClr val="222222"/>
                </a:solidFill>
                <a:latin typeface="Arial" panose="020B0604020202020204" pitchFamily="34" charset="0"/>
                <a:cs typeface="Arial" panose="020B0604020202020204" pitchFamily="34" charset="0"/>
              </a:rPr>
              <a:t>mahitungod</a:t>
            </a:r>
            <a:r>
              <a:rPr lang="en-PH" altLang="en-US" sz="3600" dirty="0">
                <a:solidFill>
                  <a:srgbClr val="222222"/>
                </a:solidFill>
                <a:latin typeface="Arial" panose="020B0604020202020204" pitchFamily="34" charset="0"/>
                <a:cs typeface="Arial" panose="020B0604020202020204" pitchFamily="34" charset="0"/>
              </a:rPr>
              <a:t> </a:t>
            </a:r>
            <a:r>
              <a:rPr lang="en-PH" altLang="en-US" sz="3600" dirty="0" err="1">
                <a:solidFill>
                  <a:srgbClr val="222222"/>
                </a:solidFill>
                <a:latin typeface="Arial" panose="020B0604020202020204" pitchFamily="34" charset="0"/>
                <a:cs typeface="Arial" panose="020B0604020202020204" pitchFamily="34" charset="0"/>
              </a:rPr>
              <a:t>sa</a:t>
            </a:r>
            <a:r>
              <a:rPr lang="en-PH" altLang="en-US" sz="3600" dirty="0">
                <a:solidFill>
                  <a:srgbClr val="222222"/>
                </a:solidFill>
                <a:latin typeface="Arial" panose="020B0604020202020204" pitchFamily="34" charset="0"/>
                <a:cs typeface="Arial" panose="020B0604020202020204" pitchFamily="34" charset="0"/>
              </a:rPr>
              <a:t> </a:t>
            </a:r>
            <a:r>
              <a:rPr lang="en-PH" altLang="en-US" sz="3600" dirty="0" err="1">
                <a:solidFill>
                  <a:srgbClr val="222222"/>
                </a:solidFill>
                <a:latin typeface="Arial" panose="020B0604020202020204" pitchFamily="34" charset="0"/>
                <a:cs typeface="Arial" panose="020B0604020202020204" pitchFamily="34" charset="0"/>
              </a:rPr>
              <a:t>gingharian</a:t>
            </a:r>
            <a:r>
              <a:rPr lang="en-PH" altLang="en-US" sz="3600" dirty="0">
                <a:solidFill>
                  <a:srgbClr val="222222"/>
                </a:solidFill>
                <a:latin typeface="Arial" panose="020B0604020202020204" pitchFamily="34" charset="0"/>
                <a:cs typeface="Arial" panose="020B0604020202020204" pitchFamily="34" charset="0"/>
              </a:rPr>
              <a:t> </a:t>
            </a:r>
            <a:r>
              <a:rPr lang="en-PH" altLang="en-US" sz="3600" dirty="0" err="1">
                <a:solidFill>
                  <a:srgbClr val="222222"/>
                </a:solidFill>
                <a:latin typeface="Arial" panose="020B0604020202020204" pitchFamily="34" charset="0"/>
                <a:cs typeface="Arial" panose="020B0604020202020204" pitchFamily="34" charset="0"/>
              </a:rPr>
              <a:t>igawali</a:t>
            </a:r>
            <a:r>
              <a:rPr lang="en-PH" altLang="en-US" sz="3600" dirty="0">
                <a:solidFill>
                  <a:srgbClr val="222222"/>
                </a:solidFill>
                <a:latin typeface="Arial" panose="020B0604020202020204" pitchFamily="34" charset="0"/>
                <a:cs typeface="Arial" panose="020B0604020202020204" pitchFamily="34" charset="0"/>
              </a:rPr>
              <a:t> </a:t>
            </a:r>
            <a:r>
              <a:rPr lang="en-PH" altLang="en-US" sz="3600" dirty="0" err="1">
                <a:solidFill>
                  <a:srgbClr val="222222"/>
                </a:solidFill>
                <a:latin typeface="Arial" panose="020B0604020202020204" pitchFamily="34" charset="0"/>
                <a:cs typeface="Arial" panose="020B0604020202020204" pitchFamily="34" charset="0"/>
              </a:rPr>
              <a:t>ngadto</a:t>
            </a:r>
            <a:r>
              <a:rPr lang="en-PH" altLang="en-US" sz="3600" dirty="0">
                <a:solidFill>
                  <a:srgbClr val="222222"/>
                </a:solidFill>
                <a:latin typeface="Arial" panose="020B0604020202020204" pitchFamily="34" charset="0"/>
                <a:cs typeface="Arial" panose="020B0604020202020204" pitchFamily="34" charset="0"/>
              </a:rPr>
              <a:t> </a:t>
            </a:r>
            <a:r>
              <a:rPr lang="en-PH" altLang="en-US" sz="3600" dirty="0" err="1">
                <a:solidFill>
                  <a:srgbClr val="222222"/>
                </a:solidFill>
                <a:latin typeface="Arial" panose="020B0604020202020204" pitchFamily="34" charset="0"/>
                <a:cs typeface="Arial" panose="020B0604020202020204" pitchFamily="34" charset="0"/>
              </a:rPr>
              <a:t>sa</a:t>
            </a:r>
            <a:r>
              <a:rPr lang="en-PH" altLang="en-US" sz="3600" dirty="0">
                <a:solidFill>
                  <a:srgbClr val="222222"/>
                </a:solidFill>
                <a:latin typeface="Arial" panose="020B0604020202020204" pitchFamily="34" charset="0"/>
                <a:cs typeface="Arial" panose="020B0604020202020204" pitchFamily="34" charset="0"/>
              </a:rPr>
              <a:t> </a:t>
            </a:r>
            <a:r>
              <a:rPr lang="en-PH" altLang="en-US" sz="3600" dirty="0" err="1">
                <a:solidFill>
                  <a:srgbClr val="222222"/>
                </a:solidFill>
                <a:latin typeface="Arial" panose="020B0604020202020204" pitchFamily="34" charset="0"/>
                <a:cs typeface="Arial" panose="020B0604020202020204" pitchFamily="34" charset="0"/>
              </a:rPr>
              <a:t>tibuok</a:t>
            </a:r>
            <a:r>
              <a:rPr lang="en-PH" altLang="en-US" sz="3600" dirty="0">
                <a:solidFill>
                  <a:srgbClr val="222222"/>
                </a:solidFill>
                <a:latin typeface="Arial" panose="020B0604020202020204" pitchFamily="34" charset="0"/>
                <a:cs typeface="Arial" panose="020B0604020202020204" pitchFamily="34" charset="0"/>
              </a:rPr>
              <a:t> </a:t>
            </a:r>
            <a:r>
              <a:rPr lang="en-PH" altLang="en-US" sz="3600" dirty="0" err="1">
                <a:solidFill>
                  <a:srgbClr val="222222"/>
                </a:solidFill>
                <a:latin typeface="Arial" panose="020B0604020202020204" pitchFamily="34" charset="0"/>
                <a:cs typeface="Arial" panose="020B0604020202020204" pitchFamily="34" charset="0"/>
              </a:rPr>
              <a:t>nga</a:t>
            </a:r>
            <a:r>
              <a:rPr lang="en-PH" altLang="en-US" sz="3600" dirty="0">
                <a:solidFill>
                  <a:srgbClr val="222222"/>
                </a:solidFill>
                <a:latin typeface="Arial" panose="020B0604020202020204" pitchFamily="34" charset="0"/>
                <a:cs typeface="Arial" panose="020B0604020202020204" pitchFamily="34" charset="0"/>
              </a:rPr>
              <a:t> </a:t>
            </a:r>
            <a:r>
              <a:rPr lang="en-PH" altLang="en-US" sz="3600" dirty="0" err="1">
                <a:solidFill>
                  <a:srgbClr val="222222"/>
                </a:solidFill>
                <a:latin typeface="Arial" panose="020B0604020202020204" pitchFamily="34" charset="0"/>
                <a:cs typeface="Arial" panose="020B0604020202020204" pitchFamily="34" charset="0"/>
              </a:rPr>
              <a:t>kalibutan</a:t>
            </a:r>
            <a:r>
              <a:rPr lang="en-PH" altLang="en-US" sz="3600" dirty="0">
                <a:solidFill>
                  <a:srgbClr val="222222"/>
                </a:solidFill>
                <a:latin typeface="Arial" panose="020B0604020202020204" pitchFamily="34" charset="0"/>
                <a:cs typeface="Arial" panose="020B0604020202020204" pitchFamily="34" charset="0"/>
              </a:rPr>
              <a:t> </a:t>
            </a:r>
            <a:r>
              <a:rPr lang="en-PH" altLang="en-US" sz="3600" dirty="0" err="1">
                <a:solidFill>
                  <a:srgbClr val="222222"/>
                </a:solidFill>
                <a:latin typeface="Arial" panose="020B0604020202020204" pitchFamily="34" charset="0"/>
                <a:cs typeface="Arial" panose="020B0604020202020204" pitchFamily="34" charset="0"/>
              </a:rPr>
              <a:t>ingon</a:t>
            </a:r>
            <a:r>
              <a:rPr lang="en-PH" altLang="en-US" sz="3600" dirty="0">
                <a:solidFill>
                  <a:srgbClr val="222222"/>
                </a:solidFill>
                <a:latin typeface="Arial" panose="020B0604020202020204" pitchFamily="34" charset="0"/>
                <a:cs typeface="Arial" panose="020B0604020202020204" pitchFamily="34" charset="0"/>
              </a:rPr>
              <a:t> </a:t>
            </a:r>
            <a:r>
              <a:rPr lang="en-PH" altLang="en-US" sz="3600" dirty="0" err="1">
                <a:solidFill>
                  <a:srgbClr val="222222"/>
                </a:solidFill>
                <a:latin typeface="Arial" panose="020B0604020202020204" pitchFamily="34" charset="0"/>
                <a:cs typeface="Arial" panose="020B0604020202020204" pitchFamily="34" charset="0"/>
              </a:rPr>
              <a:t>nga</a:t>
            </a:r>
            <a:r>
              <a:rPr lang="en-PH" altLang="en-US" sz="3600" dirty="0">
                <a:solidFill>
                  <a:srgbClr val="222222"/>
                </a:solidFill>
                <a:latin typeface="Arial" panose="020B0604020202020204" pitchFamily="34" charset="0"/>
                <a:cs typeface="Arial" panose="020B0604020202020204" pitchFamily="34" charset="0"/>
              </a:rPr>
              <a:t> </a:t>
            </a:r>
            <a:r>
              <a:rPr lang="en-PH" altLang="en-US" sz="3600" dirty="0" err="1">
                <a:solidFill>
                  <a:srgbClr val="222222"/>
                </a:solidFill>
                <a:latin typeface="Arial" panose="020B0604020202020204" pitchFamily="34" charset="0"/>
                <a:cs typeface="Arial" panose="020B0604020202020204" pitchFamily="34" charset="0"/>
              </a:rPr>
              <a:t>pagpamatuod</a:t>
            </a:r>
            <a:r>
              <a:rPr lang="en-PH" altLang="en-US" sz="3600" dirty="0">
                <a:solidFill>
                  <a:srgbClr val="222222"/>
                </a:solidFill>
                <a:latin typeface="Arial" panose="020B0604020202020204" pitchFamily="34" charset="0"/>
                <a:cs typeface="Arial" panose="020B0604020202020204" pitchFamily="34" charset="0"/>
              </a:rPr>
              <a:t> </a:t>
            </a:r>
            <a:r>
              <a:rPr lang="en-PH" altLang="en-US" sz="3600" dirty="0" err="1">
                <a:solidFill>
                  <a:srgbClr val="222222"/>
                </a:solidFill>
                <a:latin typeface="Arial" panose="020B0604020202020204" pitchFamily="34" charset="0"/>
                <a:cs typeface="Arial" panose="020B0604020202020204" pitchFamily="34" charset="0"/>
              </a:rPr>
              <a:t>ngadto</a:t>
            </a:r>
            <a:r>
              <a:rPr lang="en-PH" altLang="en-US" sz="3600" dirty="0">
                <a:solidFill>
                  <a:srgbClr val="222222"/>
                </a:solidFill>
                <a:latin typeface="Arial" panose="020B0604020202020204" pitchFamily="34" charset="0"/>
                <a:cs typeface="Arial" panose="020B0604020202020204" pitchFamily="34" charset="0"/>
              </a:rPr>
              <a:t> </a:t>
            </a:r>
            <a:r>
              <a:rPr lang="en-PH" altLang="en-US" sz="3600" dirty="0" err="1">
                <a:solidFill>
                  <a:srgbClr val="222222"/>
                </a:solidFill>
                <a:latin typeface="Arial" panose="020B0604020202020204" pitchFamily="34" charset="0"/>
                <a:cs typeface="Arial" panose="020B0604020202020204" pitchFamily="34" charset="0"/>
              </a:rPr>
              <a:t>sa</a:t>
            </a:r>
            <a:r>
              <a:rPr lang="en-PH" altLang="en-US" sz="3600" dirty="0">
                <a:solidFill>
                  <a:srgbClr val="222222"/>
                </a:solidFill>
                <a:latin typeface="Arial" panose="020B0604020202020204" pitchFamily="34" charset="0"/>
                <a:cs typeface="Arial" panose="020B0604020202020204" pitchFamily="34" charset="0"/>
              </a:rPr>
              <a:t> </a:t>
            </a:r>
            <a:r>
              <a:rPr lang="en-PH" altLang="en-US" sz="3600" dirty="0" err="1">
                <a:solidFill>
                  <a:srgbClr val="222222"/>
                </a:solidFill>
                <a:latin typeface="Arial" panose="020B0604020202020204" pitchFamily="34" charset="0"/>
                <a:cs typeface="Arial" panose="020B0604020202020204" pitchFamily="34" charset="0"/>
              </a:rPr>
              <a:t>tanang</a:t>
            </a:r>
            <a:r>
              <a:rPr lang="en-PH" altLang="en-US" sz="3600" dirty="0">
                <a:solidFill>
                  <a:srgbClr val="222222"/>
                </a:solidFill>
                <a:latin typeface="Arial" panose="020B0604020202020204" pitchFamily="34" charset="0"/>
                <a:cs typeface="Arial" panose="020B0604020202020204" pitchFamily="34" charset="0"/>
              </a:rPr>
              <a:t> </a:t>
            </a:r>
            <a:r>
              <a:rPr lang="en-PH" altLang="en-US" sz="3600" dirty="0" err="1">
                <a:solidFill>
                  <a:srgbClr val="222222"/>
                </a:solidFill>
                <a:latin typeface="Arial" panose="020B0604020202020204" pitchFamily="34" charset="0"/>
                <a:cs typeface="Arial" panose="020B0604020202020204" pitchFamily="34" charset="0"/>
              </a:rPr>
              <a:t>kanasuran</a:t>
            </a:r>
            <a:r>
              <a:rPr lang="en-PH" altLang="en-US" sz="3600" dirty="0">
                <a:solidFill>
                  <a:srgbClr val="222222"/>
                </a:solidFill>
                <a:latin typeface="Arial" panose="020B0604020202020204" pitchFamily="34" charset="0"/>
                <a:cs typeface="Arial" panose="020B0604020202020204" pitchFamily="34" charset="0"/>
              </a:rPr>
              <a:t>; ug </a:t>
            </a:r>
            <a:r>
              <a:rPr lang="en-PH" altLang="en-US" sz="3600" dirty="0" err="1">
                <a:solidFill>
                  <a:srgbClr val="222222"/>
                </a:solidFill>
                <a:latin typeface="Arial" panose="020B0604020202020204" pitchFamily="34" charset="0"/>
                <a:cs typeface="Arial" panose="020B0604020202020204" pitchFamily="34" charset="0"/>
              </a:rPr>
              <a:t>unya</a:t>
            </a:r>
            <a:r>
              <a:rPr lang="en-PH" altLang="en-US" sz="3600" dirty="0">
                <a:solidFill>
                  <a:srgbClr val="222222"/>
                </a:solidFill>
                <a:latin typeface="Arial" panose="020B0604020202020204" pitchFamily="34" charset="0"/>
                <a:cs typeface="Arial" panose="020B0604020202020204" pitchFamily="34" charset="0"/>
              </a:rPr>
              <a:t> </a:t>
            </a:r>
            <a:r>
              <a:rPr lang="en-PH" altLang="en-US" sz="3600" dirty="0" err="1">
                <a:solidFill>
                  <a:srgbClr val="222222"/>
                </a:solidFill>
                <a:latin typeface="Arial" panose="020B0604020202020204" pitchFamily="34" charset="0"/>
                <a:cs typeface="Arial" panose="020B0604020202020204" pitchFamily="34" charset="0"/>
              </a:rPr>
              <a:t>moabut</a:t>
            </a:r>
            <a:r>
              <a:rPr lang="en-PH" altLang="en-US" sz="3600" dirty="0">
                <a:solidFill>
                  <a:srgbClr val="222222"/>
                </a:solidFill>
                <a:latin typeface="Arial" panose="020B0604020202020204" pitchFamily="34" charset="0"/>
                <a:cs typeface="Arial" panose="020B0604020202020204" pitchFamily="34" charset="0"/>
              </a:rPr>
              <a:t> </a:t>
            </a:r>
            <a:r>
              <a:rPr lang="en-PH" altLang="en-US" sz="3600" dirty="0" err="1">
                <a:solidFill>
                  <a:srgbClr val="222222"/>
                </a:solidFill>
                <a:latin typeface="Arial" panose="020B0604020202020204" pitchFamily="34" charset="0"/>
                <a:cs typeface="Arial" panose="020B0604020202020204" pitchFamily="34" charset="0"/>
              </a:rPr>
              <a:t>na</a:t>
            </a:r>
            <a:r>
              <a:rPr lang="en-PH" altLang="en-US" sz="3600" dirty="0">
                <a:solidFill>
                  <a:srgbClr val="222222"/>
                </a:solidFill>
                <a:latin typeface="Arial" panose="020B0604020202020204" pitchFamily="34" charset="0"/>
                <a:cs typeface="Arial" panose="020B0604020202020204" pitchFamily="34" charset="0"/>
              </a:rPr>
              <a:t> ang </a:t>
            </a:r>
            <a:r>
              <a:rPr lang="en-PH" altLang="en-US" sz="3600" dirty="0" err="1">
                <a:solidFill>
                  <a:srgbClr val="222222"/>
                </a:solidFill>
                <a:latin typeface="Arial" panose="020B0604020202020204" pitchFamily="34" charset="0"/>
                <a:cs typeface="Arial" panose="020B0604020202020204" pitchFamily="34" charset="0"/>
              </a:rPr>
              <a:t>katapusan</a:t>
            </a:r>
            <a:r>
              <a:rPr lang="en-PH" altLang="en-US" sz="3600" dirty="0">
                <a:solidFill>
                  <a:srgbClr val="222222"/>
                </a:solidFill>
                <a:latin typeface="Arial" panose="020B0604020202020204" pitchFamily="34" charset="0"/>
                <a:cs typeface="Arial" panose="020B0604020202020204" pitchFamily="34" charset="0"/>
              </a:rPr>
              <a:t>.</a:t>
            </a:r>
            <a:endParaRPr lang="en-US" altLang="en-US" sz="4400" dirty="0">
              <a:latin typeface="Arial" panose="020B0604020202020204" pitchFamily="34" charset="0"/>
              <a:cs typeface="Arial" panose="020B0604020202020204" pitchFamily="34" charset="0"/>
            </a:endParaRPr>
          </a:p>
          <a:p>
            <a:endParaRPr lang="en-PH" sz="3600" dirty="0"/>
          </a:p>
          <a:p>
            <a:pPr algn="just">
              <a:buFont typeface="Wingdings" panose="05000000000000000000" pitchFamily="2" charset="2"/>
              <a:buChar char="v"/>
            </a:pPr>
            <a:endParaRPr lang="en-US" sz="3600" b="0" i="0" dirty="0">
              <a:effectLst/>
              <a:latin typeface="Arial" panose="020B0604020202020204" pitchFamily="34" charset="0"/>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4" name="Title 1"/>
          <p:cNvSpPr>
            <a:spLocks noGrp="1"/>
          </p:cNvSpPr>
          <p:nvPr>
            <p:ph type="title"/>
          </p:nvPr>
        </p:nvSpPr>
        <p:spPr>
          <a:xfrm>
            <a:off x="838200" y="636587"/>
            <a:ext cx="10515600" cy="892175"/>
          </a:xfrm>
        </p:spPr>
        <p:txBody>
          <a:bodyPr/>
          <a:lstStyle/>
          <a:p>
            <a:r>
              <a:rPr lang="en-PH" sz="4000" b="1" dirty="0">
                <a:latin typeface="Arial" panose="020B0604020202020204" pitchFamily="34" charset="0"/>
                <a:cs typeface="Arial" panose="020B0604020202020204" pitchFamily="34" charset="0"/>
              </a:rPr>
              <a:t>GOD’S PURPOSE ON PUBLISHING WORK</a:t>
            </a:r>
            <a:endParaRPr lang="en-PH" b="1" dirty="0">
              <a:latin typeface="Arial" panose="020B0604020202020204" pitchFamily="34" charset="0"/>
              <a:cs typeface="Arial" panose="020B0604020202020204" pitchFamily="34" charset="0"/>
            </a:endParaRPr>
          </a:p>
        </p:txBody>
      </p:sp>
      <p:sp>
        <p:nvSpPr>
          <p:cNvPr id="1048645" name="Content Placeholder 2"/>
          <p:cNvSpPr>
            <a:spLocks noGrp="1"/>
          </p:cNvSpPr>
          <p:nvPr>
            <p:ph idx="1"/>
          </p:nvPr>
        </p:nvSpPr>
        <p:spPr>
          <a:xfrm>
            <a:off x="838200" y="2185989"/>
            <a:ext cx="10515600" cy="4306886"/>
          </a:xfrm>
        </p:spPr>
        <p:txBody>
          <a:bodyPr>
            <a:normAutofit/>
          </a:bodyPr>
          <a:lstStyle/>
          <a:p>
            <a:pPr algn="just">
              <a:buFont typeface="Wingdings" panose="05000000000000000000" pitchFamily="2" charset="2"/>
              <a:buChar char="v"/>
            </a:pPr>
            <a:r>
              <a:rPr lang="en-US" sz="3600" b="0" i="0" dirty="0">
                <a:effectLst/>
                <a:latin typeface="Arial" panose="020B0604020202020204" pitchFamily="34" charset="0"/>
                <a:cs typeface="Arial" panose="020B0604020202020204" pitchFamily="34" charset="0"/>
              </a:rPr>
              <a:t>The greatest wealth of truth ever entrusted to mortals, the most solemn and fearful warnings ever sent by God to man, have been committed to them to be given to the world; </a:t>
            </a:r>
            <a:r>
              <a:rPr lang="en-US" sz="3600" b="1" i="0" dirty="0">
                <a:effectLst/>
                <a:latin typeface="Arial" panose="020B0604020202020204" pitchFamily="34" charset="0"/>
                <a:cs typeface="Arial" panose="020B0604020202020204" pitchFamily="34" charset="0"/>
              </a:rPr>
              <a:t>and in the accomplishment of this work our publishing houses are among the most effective agencies. </a:t>
            </a:r>
            <a:r>
              <a:rPr lang="en-US" sz="3600" b="1" dirty="0">
                <a:latin typeface="Arial" panose="020B0604020202020204" pitchFamily="34" charset="0"/>
                <a:cs typeface="Arial" panose="020B0604020202020204" pitchFamily="34" charset="0"/>
              </a:rPr>
              <a:t>PM 41.5</a:t>
            </a:r>
            <a:endParaRPr lang="en-PH" sz="3600" b="1" dirty="0">
              <a:latin typeface="Arial" panose="020B0604020202020204" pitchFamily="34" charset="0"/>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6" name="Title 1"/>
          <p:cNvSpPr>
            <a:spLocks noGrp="1"/>
          </p:cNvSpPr>
          <p:nvPr>
            <p:ph type="title"/>
          </p:nvPr>
        </p:nvSpPr>
        <p:spPr>
          <a:xfrm>
            <a:off x="838200" y="681038"/>
            <a:ext cx="10515600" cy="892175"/>
          </a:xfrm>
        </p:spPr>
        <p:txBody>
          <a:bodyPr/>
          <a:lstStyle/>
          <a:p>
            <a:r>
              <a:rPr lang="en-PH" sz="4000" b="1" dirty="0">
                <a:latin typeface="Arial" panose="020B0604020202020204" pitchFamily="34" charset="0"/>
                <a:cs typeface="Arial" panose="020B0604020202020204" pitchFamily="34" charset="0"/>
              </a:rPr>
              <a:t>GOD’S PURPOSE ON PUBLISHING WORK</a:t>
            </a:r>
            <a:endParaRPr lang="en-PH" b="1" dirty="0">
              <a:latin typeface="Arial" panose="020B0604020202020204" pitchFamily="34" charset="0"/>
              <a:cs typeface="Arial" panose="020B0604020202020204" pitchFamily="34" charset="0"/>
            </a:endParaRPr>
          </a:p>
        </p:txBody>
      </p:sp>
      <p:sp>
        <p:nvSpPr>
          <p:cNvPr id="1048647" name="Content Placeholder 2"/>
          <p:cNvSpPr>
            <a:spLocks noGrp="1"/>
          </p:cNvSpPr>
          <p:nvPr>
            <p:ph idx="1"/>
          </p:nvPr>
        </p:nvSpPr>
        <p:spPr>
          <a:xfrm>
            <a:off x="1188243" y="1957387"/>
            <a:ext cx="9815514" cy="4219575"/>
          </a:xfrm>
        </p:spPr>
        <p:txBody>
          <a:bodyPr>
            <a:normAutofit fontScale="91667" lnSpcReduction="20000"/>
          </a:bodyPr>
          <a:lstStyle/>
          <a:p>
            <a:pPr algn="just">
              <a:buFont typeface="Wingdings" panose="05000000000000000000" pitchFamily="2" charset="2"/>
              <a:buChar char="v"/>
            </a:pPr>
            <a:r>
              <a:rPr lang="en-US" sz="3600" b="0" i="0" dirty="0">
                <a:effectLst/>
                <a:latin typeface="Arial" panose="020B0604020202020204" pitchFamily="34" charset="0"/>
                <a:cs typeface="Arial" panose="020B0604020202020204" pitchFamily="34" charset="0"/>
              </a:rPr>
              <a:t>Our publishing work was </a:t>
            </a:r>
            <a:r>
              <a:rPr lang="en-US" sz="3600" b="1" i="0" dirty="0">
                <a:effectLst/>
                <a:latin typeface="Arial" panose="020B0604020202020204" pitchFamily="34" charset="0"/>
                <a:cs typeface="Arial" panose="020B0604020202020204" pitchFamily="34" charset="0"/>
              </a:rPr>
              <a:t>established by the direction of God and under His special supervision.</a:t>
            </a:r>
            <a:r>
              <a:rPr lang="en-US" sz="3600" b="0" i="0" dirty="0">
                <a:effectLst/>
                <a:latin typeface="Arial" panose="020B0604020202020204" pitchFamily="34" charset="0"/>
                <a:cs typeface="Arial" panose="020B0604020202020204" pitchFamily="34" charset="0"/>
              </a:rPr>
              <a:t> </a:t>
            </a:r>
          </a:p>
          <a:p>
            <a:pPr algn="just">
              <a:buFont typeface="Wingdings" panose="05000000000000000000" pitchFamily="2" charset="2"/>
              <a:buChar char="v"/>
            </a:pPr>
            <a:endParaRPr lang="en-US" sz="3600" b="0" i="0" dirty="0">
              <a:effectLst/>
              <a:latin typeface="Arial" panose="020B0604020202020204" pitchFamily="34" charset="0"/>
              <a:cs typeface="Arial" panose="020B0604020202020204" pitchFamily="34" charset="0"/>
            </a:endParaRPr>
          </a:p>
          <a:p>
            <a:pPr algn="just">
              <a:buFont typeface="Wingdings" panose="05000000000000000000" pitchFamily="2" charset="2"/>
              <a:buChar char="v"/>
            </a:pPr>
            <a:r>
              <a:rPr lang="en-US" sz="3600" b="0" i="0" dirty="0">
                <a:effectLst/>
                <a:latin typeface="Arial" panose="020B0604020202020204" pitchFamily="34" charset="0"/>
                <a:cs typeface="Arial" panose="020B0604020202020204" pitchFamily="34" charset="0"/>
              </a:rPr>
              <a:t>It was designed </a:t>
            </a:r>
            <a:r>
              <a:rPr lang="en-US" sz="3600" b="1" i="0" dirty="0">
                <a:effectLst/>
                <a:latin typeface="Arial" panose="020B0604020202020204" pitchFamily="34" charset="0"/>
                <a:cs typeface="Arial" panose="020B0604020202020204" pitchFamily="34" charset="0"/>
              </a:rPr>
              <a:t>to accomplish a specific purpose</a:t>
            </a:r>
            <a:r>
              <a:rPr lang="en-US" sz="3600" b="0" i="0" dirty="0">
                <a:effectLst/>
                <a:latin typeface="Arial" panose="020B0604020202020204" pitchFamily="34" charset="0"/>
                <a:cs typeface="Arial" panose="020B0604020202020204" pitchFamily="34" charset="0"/>
              </a:rPr>
              <a:t>. </a:t>
            </a:r>
          </a:p>
          <a:p>
            <a:pPr algn="just">
              <a:buFont typeface="Wingdings" panose="05000000000000000000" pitchFamily="2" charset="2"/>
              <a:buChar char="v"/>
            </a:pPr>
            <a:endParaRPr lang="en-US" sz="3600" b="0" i="0" dirty="0">
              <a:effectLst/>
              <a:latin typeface="Arial" panose="020B0604020202020204" pitchFamily="34" charset="0"/>
              <a:cs typeface="Arial" panose="020B0604020202020204" pitchFamily="34" charset="0"/>
            </a:endParaRPr>
          </a:p>
          <a:p>
            <a:pPr algn="just">
              <a:buFont typeface="Wingdings" panose="05000000000000000000" pitchFamily="2" charset="2"/>
              <a:buChar char="v"/>
            </a:pPr>
            <a:r>
              <a:rPr lang="en-US" sz="3600" b="0" i="0" dirty="0">
                <a:effectLst/>
                <a:latin typeface="Arial" panose="020B0604020202020204" pitchFamily="34" charset="0"/>
                <a:cs typeface="Arial" panose="020B0604020202020204" pitchFamily="34" charset="0"/>
              </a:rPr>
              <a:t>Seventh-day Adventists have been </a:t>
            </a:r>
            <a:r>
              <a:rPr lang="en-US" sz="3600" b="1" i="0" dirty="0">
                <a:effectLst/>
                <a:latin typeface="Arial" panose="020B0604020202020204" pitchFamily="34" charset="0"/>
                <a:cs typeface="Arial" panose="020B0604020202020204" pitchFamily="34" charset="0"/>
              </a:rPr>
              <a:t>chosen by God as a peculiar people,</a:t>
            </a:r>
            <a:r>
              <a:rPr lang="en-US" sz="3600" b="0" i="0" dirty="0">
                <a:effectLst/>
                <a:latin typeface="Arial" panose="020B0604020202020204" pitchFamily="34" charset="0"/>
                <a:cs typeface="Arial" panose="020B0604020202020204" pitchFamily="34" charset="0"/>
              </a:rPr>
              <a:t> separate from the world.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8" name="Title 1"/>
          <p:cNvSpPr>
            <a:spLocks noGrp="1"/>
          </p:cNvSpPr>
          <p:nvPr>
            <p:ph type="title"/>
          </p:nvPr>
        </p:nvSpPr>
        <p:spPr>
          <a:xfrm>
            <a:off x="838200" y="681038"/>
            <a:ext cx="10515600" cy="849313"/>
          </a:xfrm>
        </p:spPr>
        <p:txBody>
          <a:bodyPr/>
          <a:lstStyle/>
          <a:p>
            <a:r>
              <a:rPr lang="en-PH" sz="3600" b="1" dirty="0">
                <a:latin typeface="Arial" panose="020B0604020202020204" pitchFamily="34" charset="0"/>
                <a:cs typeface="Arial" panose="020B0604020202020204" pitchFamily="34" charset="0"/>
              </a:rPr>
              <a:t>SALIENT FEATURES OF PRINTED MATERIALS</a:t>
            </a:r>
            <a:endParaRPr lang="en-PH" b="1" dirty="0">
              <a:latin typeface="Arial" panose="020B0604020202020204" pitchFamily="34" charset="0"/>
              <a:cs typeface="Arial" panose="020B0604020202020204" pitchFamily="34" charset="0"/>
            </a:endParaRPr>
          </a:p>
        </p:txBody>
      </p:sp>
      <p:sp>
        <p:nvSpPr>
          <p:cNvPr id="1048649" name="Content Placeholder 2"/>
          <p:cNvSpPr>
            <a:spLocks noGrp="1"/>
          </p:cNvSpPr>
          <p:nvPr>
            <p:ph idx="1"/>
          </p:nvPr>
        </p:nvSpPr>
        <p:spPr>
          <a:xfrm>
            <a:off x="838200" y="1957387"/>
            <a:ext cx="10515600" cy="4219575"/>
          </a:xfrm>
        </p:spPr>
        <p:txBody>
          <a:bodyPr>
            <a:normAutofit fontScale="96875" lnSpcReduction="10000"/>
          </a:bodyPr>
          <a:lstStyle/>
          <a:p>
            <a:pPr algn="just"/>
            <a:r>
              <a:rPr lang="en-US" sz="3200" b="1" i="0" dirty="0">
                <a:effectLst/>
                <a:latin typeface="Arial" panose="020B0604020202020204" pitchFamily="34" charset="0"/>
                <a:cs typeface="Arial" panose="020B0604020202020204" pitchFamily="34" charset="0"/>
              </a:rPr>
              <a:t>The Press a Powerful Means of Spreading Light</a:t>
            </a:r>
            <a:r>
              <a:rPr lang="en-US" sz="3200" b="0" i="0" dirty="0">
                <a:effectLst/>
                <a:latin typeface="Arial" panose="020B0604020202020204" pitchFamily="34" charset="0"/>
                <a:cs typeface="Arial" panose="020B0604020202020204" pitchFamily="34" charset="0"/>
              </a:rPr>
              <a:t>—The press is a </a:t>
            </a:r>
            <a:r>
              <a:rPr lang="en-US" sz="3200" b="1" i="0" dirty="0">
                <a:effectLst/>
                <a:latin typeface="Arial" panose="020B0604020202020204" pitchFamily="34" charset="0"/>
                <a:cs typeface="Arial" panose="020B0604020202020204" pitchFamily="34" charset="0"/>
              </a:rPr>
              <a:t>powerful means to move the minds and hearts of the people. </a:t>
            </a:r>
          </a:p>
          <a:p>
            <a:pPr algn="just"/>
            <a:endParaRPr lang="en-US" sz="3200" b="0" i="0" dirty="0">
              <a:effectLst/>
              <a:latin typeface="Arial" panose="020B0604020202020204" pitchFamily="34" charset="0"/>
              <a:cs typeface="Arial" panose="020B0604020202020204" pitchFamily="34" charset="0"/>
            </a:endParaRPr>
          </a:p>
          <a:p>
            <a:pPr algn="just"/>
            <a:r>
              <a:rPr lang="en-US" sz="3200" b="0" i="0" dirty="0">
                <a:effectLst/>
                <a:latin typeface="Arial" panose="020B0604020202020204" pitchFamily="34" charset="0"/>
                <a:cs typeface="Arial" panose="020B0604020202020204" pitchFamily="34" charset="0"/>
              </a:rPr>
              <a:t>If men, under the influence of the spirit of the world and of Satan, are earnest to circulate books, tracts, and papers of a corrupting nature, </a:t>
            </a:r>
            <a:r>
              <a:rPr lang="en-US" sz="3200" b="1" i="0" dirty="0">
                <a:effectLst/>
                <a:latin typeface="Arial" panose="020B0604020202020204" pitchFamily="34" charset="0"/>
                <a:cs typeface="Arial" panose="020B0604020202020204" pitchFamily="34" charset="0"/>
              </a:rPr>
              <a:t>you should be more earnest to get reading matter of an elevating and saving character before the people. </a:t>
            </a:r>
            <a:r>
              <a:rPr lang="en-US" sz="3200" b="1" dirty="0">
                <a:latin typeface="Arial" panose="020B0604020202020204" pitchFamily="34" charset="0"/>
                <a:cs typeface="Arial" panose="020B0604020202020204" pitchFamily="34" charset="0"/>
              </a:rPr>
              <a:t>PM 44.2</a:t>
            </a:r>
            <a:endParaRPr lang="en-PH" sz="3200" b="1" dirty="0">
              <a:latin typeface="Arial" panose="020B0604020202020204" pitchFamily="34" charset="0"/>
              <a:cs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0" name="Title 1"/>
          <p:cNvSpPr>
            <a:spLocks noGrp="1"/>
          </p:cNvSpPr>
          <p:nvPr>
            <p:ph type="title"/>
          </p:nvPr>
        </p:nvSpPr>
        <p:spPr>
          <a:xfrm>
            <a:off x="838200" y="868362"/>
            <a:ext cx="10515600" cy="663575"/>
          </a:xfrm>
        </p:spPr>
        <p:txBody>
          <a:bodyPr>
            <a:normAutofit/>
          </a:bodyPr>
          <a:lstStyle/>
          <a:p>
            <a:r>
              <a:rPr lang="en-PH" sz="3600" b="1" dirty="0">
                <a:latin typeface="Arial" panose="020B0604020202020204" pitchFamily="34" charset="0"/>
                <a:cs typeface="Arial" panose="020B0604020202020204" pitchFamily="34" charset="0"/>
              </a:rPr>
              <a:t>SALIENT FEATURES OF PRINTED MATERIALS</a:t>
            </a:r>
            <a:endParaRPr lang="en-PH" sz="3600" dirty="0"/>
          </a:p>
        </p:txBody>
      </p:sp>
      <p:sp>
        <p:nvSpPr>
          <p:cNvPr id="1048651" name="Content Placeholder 2"/>
          <p:cNvSpPr>
            <a:spLocks noGrp="1"/>
          </p:cNvSpPr>
          <p:nvPr>
            <p:ph idx="1"/>
          </p:nvPr>
        </p:nvSpPr>
        <p:spPr>
          <a:xfrm>
            <a:off x="838200" y="1971675"/>
            <a:ext cx="10515600" cy="4205288"/>
          </a:xfrm>
        </p:spPr>
        <p:txBody>
          <a:bodyPr>
            <a:normAutofit/>
          </a:bodyPr>
          <a:lstStyle/>
          <a:p>
            <a:pPr algn="just"/>
            <a:endParaRPr lang="en-US" sz="4000" b="1" i="0" dirty="0">
              <a:effectLst/>
              <a:latin typeface="Arial" panose="020B0604020202020204" pitchFamily="34" charset="0"/>
              <a:cs typeface="Arial" panose="020B0604020202020204" pitchFamily="34" charset="0"/>
            </a:endParaRPr>
          </a:p>
          <a:p>
            <a:pPr algn="just"/>
            <a:r>
              <a:rPr lang="en-US" sz="4000" b="1" i="0" dirty="0">
                <a:effectLst/>
                <a:latin typeface="Arial" panose="020B0604020202020204" pitchFamily="34" charset="0"/>
                <a:cs typeface="Arial" panose="020B0604020202020204" pitchFamily="34" charset="0"/>
              </a:rPr>
              <a:t>Silent Messenger Their Only Preacher</a:t>
            </a:r>
            <a:r>
              <a:rPr lang="en-US" sz="4000" b="0" i="0" dirty="0">
                <a:effectLst/>
                <a:latin typeface="Arial" panose="020B0604020202020204" pitchFamily="34" charset="0"/>
                <a:cs typeface="Arial" panose="020B0604020202020204" pitchFamily="34" charset="0"/>
              </a:rPr>
              <a:t>—I was shown that the truth once published now, will stand, for it is the truth for the last days; it will live, and less need be said upon it in future. Early writings. </a:t>
            </a:r>
            <a:r>
              <a:rPr lang="en-US" sz="4000" dirty="0">
                <a:latin typeface="Arial" panose="020B0604020202020204" pitchFamily="34" charset="0"/>
                <a:cs typeface="Arial" panose="020B0604020202020204" pitchFamily="34" charset="0"/>
              </a:rPr>
              <a:t>PM 47.4</a:t>
            </a:r>
            <a:endParaRPr lang="en-PH" sz="4000" dirty="0">
              <a:latin typeface="Arial" panose="020B0604020202020204" pitchFamily="34" charset="0"/>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2" name="Title 1"/>
          <p:cNvSpPr>
            <a:spLocks noGrp="1"/>
          </p:cNvSpPr>
          <p:nvPr>
            <p:ph type="title"/>
          </p:nvPr>
        </p:nvSpPr>
        <p:spPr>
          <a:xfrm>
            <a:off x="514350" y="779464"/>
            <a:ext cx="11301413" cy="820738"/>
          </a:xfrm>
        </p:spPr>
        <p:txBody>
          <a:bodyPr>
            <a:normAutofit/>
          </a:bodyPr>
          <a:lstStyle/>
          <a:p>
            <a:r>
              <a:rPr lang="en-PH" sz="3600" b="1" dirty="0">
                <a:latin typeface="Arial" panose="020B0604020202020204" pitchFamily="34" charset="0"/>
                <a:cs typeface="Arial" panose="020B0604020202020204" pitchFamily="34" charset="0"/>
              </a:rPr>
              <a:t>HOW TO DO THIS PUBLISHING/CANVASSING WORK?</a:t>
            </a:r>
            <a:endParaRPr lang="en-PH" sz="3600" dirty="0"/>
          </a:p>
        </p:txBody>
      </p:sp>
      <p:sp>
        <p:nvSpPr>
          <p:cNvPr id="1048653" name="Content Placeholder 2"/>
          <p:cNvSpPr>
            <a:spLocks noGrp="1"/>
          </p:cNvSpPr>
          <p:nvPr>
            <p:ph idx="1"/>
          </p:nvPr>
        </p:nvSpPr>
        <p:spPr>
          <a:xfrm>
            <a:off x="400050" y="2000251"/>
            <a:ext cx="11415712" cy="4271962"/>
          </a:xfrm>
        </p:spPr>
        <p:txBody>
          <a:bodyPr>
            <a:normAutofit/>
          </a:bodyPr>
          <a:lstStyle/>
          <a:p>
            <a:pPr algn="just">
              <a:buFont typeface="Wingdings" panose="05000000000000000000" pitchFamily="2" charset="2"/>
              <a:buChar char="ü"/>
            </a:pPr>
            <a:r>
              <a:rPr lang="en-US" sz="3600" b="0" i="0" dirty="0">
                <a:effectLst/>
                <a:latin typeface="Arial" panose="020B0604020202020204" pitchFamily="34" charset="0"/>
                <a:cs typeface="Arial" panose="020B0604020202020204" pitchFamily="34" charset="0"/>
              </a:rPr>
              <a:t> When you are riding on the cars, visiting, conversing with your neighbors—</a:t>
            </a:r>
            <a:r>
              <a:rPr lang="en-US" sz="3600" b="1" i="0" dirty="0">
                <a:effectLst/>
                <a:latin typeface="Arial" panose="020B0604020202020204" pitchFamily="34" charset="0"/>
                <a:cs typeface="Arial" panose="020B0604020202020204" pitchFamily="34" charset="0"/>
              </a:rPr>
              <a:t>wherever you are, let your light shine forth</a:t>
            </a:r>
            <a:r>
              <a:rPr lang="en-US" sz="3600" b="0" i="0" dirty="0">
                <a:effectLst/>
                <a:latin typeface="Arial" panose="020B0604020202020204" pitchFamily="34" charset="0"/>
                <a:cs typeface="Arial" panose="020B0604020202020204" pitchFamily="34" charset="0"/>
              </a:rPr>
              <a:t>. </a:t>
            </a:r>
            <a:r>
              <a:rPr lang="en-US" sz="3600" b="1" i="0" dirty="0">
                <a:effectLst/>
                <a:latin typeface="Arial" panose="020B0604020202020204" pitchFamily="34" charset="0"/>
                <a:cs typeface="Arial" panose="020B0604020202020204" pitchFamily="34" charset="0"/>
              </a:rPr>
              <a:t>Hand out the papers and tracts to those with whom you associate</a:t>
            </a:r>
            <a:r>
              <a:rPr lang="en-US" sz="3600" b="0" i="0" dirty="0">
                <a:effectLst/>
                <a:latin typeface="Arial" panose="020B0604020202020204" pitchFamily="34" charset="0"/>
                <a:cs typeface="Arial" panose="020B0604020202020204" pitchFamily="34" charset="0"/>
              </a:rPr>
              <a:t>, and speak a word in season, praying that the Holy Ghost will make the seed productive in some hearts. This work will be blessed of God</a:t>
            </a:r>
            <a:r>
              <a:rPr lang="en-US" sz="3600" b="0" i="0" dirty="0">
                <a:solidFill>
                  <a:srgbClr val="FFFFFF"/>
                </a:solidFill>
                <a:effectLst/>
                <a:latin typeface="Arial" panose="020B0604020202020204" pitchFamily="34" charset="0"/>
                <a:cs typeface="Arial" panose="020B0604020202020204" pitchFamily="34" charset="0"/>
              </a:rPr>
              <a:t>.</a:t>
            </a:r>
            <a:r>
              <a:rPr lang="en-US" sz="3600" b="0" i="0" dirty="0">
                <a:effectLst/>
                <a:latin typeface="Arial" panose="020B0604020202020204" pitchFamily="34" charset="0"/>
                <a:cs typeface="Arial" panose="020B0604020202020204" pitchFamily="34" charset="0"/>
              </a:rPr>
              <a:t>. PM 57.4</a:t>
            </a:r>
            <a:r>
              <a:rPr lang="en-US" sz="3600" b="0" i="0" dirty="0">
                <a:solidFill>
                  <a:srgbClr val="FFFFFF"/>
                </a:solidFill>
                <a:effectLst/>
                <a:latin typeface="Arial" panose="020B0604020202020204" pitchFamily="34" charset="0"/>
                <a:cs typeface="Arial" panose="020B0604020202020204" pitchFamily="34" charset="0"/>
              </a:rPr>
              <a:t>—W 231, 232. </a:t>
            </a:r>
            <a:endParaRPr lang="en-PH" sz="3600" dirty="0">
              <a:latin typeface="Arial" panose="020B0604020202020204" pitchFamily="34" charset="0"/>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6" name="Title 1"/>
          <p:cNvSpPr>
            <a:spLocks noGrp="1"/>
          </p:cNvSpPr>
          <p:nvPr>
            <p:ph type="title"/>
          </p:nvPr>
        </p:nvSpPr>
        <p:spPr/>
        <p:txBody>
          <a:bodyPr>
            <a:normAutofit/>
          </a:bodyPr>
          <a:lstStyle/>
          <a:p>
            <a:r>
              <a:rPr lang="en-PH" sz="3600" b="1" dirty="0">
                <a:latin typeface="Arial" panose="020B0604020202020204" pitchFamily="34" charset="0"/>
                <a:cs typeface="Arial" panose="020B0604020202020204" pitchFamily="34" charset="0"/>
              </a:rPr>
              <a:t>HOW TO DO THIS PUBLISHING/CANVASSING WORK?</a:t>
            </a:r>
          </a:p>
        </p:txBody>
      </p:sp>
      <p:sp>
        <p:nvSpPr>
          <p:cNvPr id="1048657" name="Content Placeholder 2"/>
          <p:cNvSpPr>
            <a:spLocks noGrp="1"/>
          </p:cNvSpPr>
          <p:nvPr>
            <p:ph idx="1"/>
          </p:nvPr>
        </p:nvSpPr>
        <p:spPr>
          <a:xfrm>
            <a:off x="1097280" y="2200274"/>
            <a:ext cx="10058400" cy="3668819"/>
          </a:xfrm>
        </p:spPr>
        <p:txBody>
          <a:bodyPr>
            <a:normAutofit fontScale="94444" lnSpcReduction="20000"/>
          </a:bodyPr>
          <a:lstStyle/>
          <a:p>
            <a:pPr algn="just"/>
            <a:r>
              <a:rPr lang="en-US" sz="3600" b="1" i="0" dirty="0">
                <a:effectLst/>
                <a:latin typeface="Arial" panose="020B0604020202020204" pitchFamily="34" charset="0"/>
                <a:cs typeface="Arial" panose="020B0604020202020204" pitchFamily="34" charset="0"/>
              </a:rPr>
              <a:t>Our periodicals are to be distributed by men and women of all stations and walks in life. Young and old are to act a part.</a:t>
            </a:r>
            <a:r>
              <a:rPr lang="en-US" sz="3600" b="0" i="0" dirty="0">
                <a:effectLst/>
                <a:latin typeface="Arial" panose="020B0604020202020204" pitchFamily="34" charset="0"/>
                <a:cs typeface="Arial" panose="020B0604020202020204" pitchFamily="34" charset="0"/>
              </a:rPr>
              <a:t> </a:t>
            </a:r>
            <a:r>
              <a:rPr lang="en-US" sz="3600" i="0" dirty="0">
                <a:effectLst/>
                <a:latin typeface="Arial" panose="020B0604020202020204" pitchFamily="34" charset="0"/>
                <a:cs typeface="Arial" panose="020B0604020202020204" pitchFamily="34" charset="0"/>
              </a:rPr>
              <a:t>These publications are to show that the end of all things is at hand. PM 57.2</a:t>
            </a:r>
          </a:p>
          <a:p>
            <a:pPr algn="just"/>
            <a:endParaRPr lang="en-US" sz="3600" b="1" dirty="0">
              <a:latin typeface="Arial" panose="020B0604020202020204" pitchFamily="34" charset="0"/>
              <a:cs typeface="Arial" panose="020B0604020202020204" pitchFamily="34" charset="0"/>
            </a:endParaRPr>
          </a:p>
          <a:p>
            <a:pPr algn="just"/>
            <a:r>
              <a:rPr lang="en-US" sz="3600" b="1" dirty="0">
                <a:latin typeface="Arial" panose="020B0604020202020204" pitchFamily="34" charset="0"/>
                <a:cs typeface="Arial" panose="020B0604020202020204" pitchFamily="34" charset="0"/>
              </a:rPr>
              <a:t>N</a:t>
            </a:r>
            <a:r>
              <a:rPr lang="en-US" sz="3600" b="1" i="0" dirty="0">
                <a:effectLst/>
                <a:latin typeface="Arial" panose="020B0604020202020204" pitchFamily="34" charset="0"/>
                <a:cs typeface="Arial" panose="020B0604020202020204" pitchFamily="34" charset="0"/>
              </a:rPr>
              <a:t>ow, as never before, the great and wonderful work of this message is to be carried on. </a:t>
            </a:r>
          </a:p>
          <a:p>
            <a:pPr algn="just"/>
            <a:endParaRPr lang="en-PH" sz="3600" dirty="0">
              <a:latin typeface="Arial" panose="020B0604020202020204" pitchFamily="34" charset="0"/>
              <a:cs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8" name="Content Placeholder 2"/>
          <p:cNvSpPr>
            <a:spLocks noGrp="1"/>
          </p:cNvSpPr>
          <p:nvPr>
            <p:ph idx="1"/>
          </p:nvPr>
        </p:nvSpPr>
        <p:spPr>
          <a:xfrm>
            <a:off x="838200" y="1971675"/>
            <a:ext cx="10515600" cy="3457576"/>
          </a:xfrm>
        </p:spPr>
        <p:txBody>
          <a:bodyPr>
            <a:normAutofit fontScale="85000" lnSpcReduction="20000"/>
          </a:bodyPr>
          <a:lstStyle/>
          <a:p>
            <a:pPr algn="just"/>
            <a:endParaRPr lang="en-US" sz="4000" b="1" i="0" dirty="0">
              <a:effectLst/>
              <a:latin typeface="Arial" panose="020B0604020202020204" pitchFamily="34" charset="0"/>
              <a:cs typeface="Arial" panose="020B0604020202020204" pitchFamily="34" charset="0"/>
            </a:endParaRPr>
          </a:p>
          <a:p>
            <a:pPr algn="just"/>
            <a:r>
              <a:rPr lang="en-US" sz="4000" b="1" i="0" dirty="0">
                <a:effectLst/>
                <a:latin typeface="Arial" panose="020B0604020202020204" pitchFamily="34" charset="0"/>
                <a:cs typeface="Arial" panose="020B0604020202020204" pitchFamily="34" charset="0"/>
              </a:rPr>
              <a:t>Books That Reveal Light on Satan's Apostasy</a:t>
            </a:r>
            <a:r>
              <a:rPr lang="en-US" sz="4000" b="0" i="0" dirty="0">
                <a:effectLst/>
                <a:latin typeface="Arial" panose="020B0604020202020204" pitchFamily="34" charset="0"/>
                <a:cs typeface="Arial" panose="020B0604020202020204" pitchFamily="34" charset="0"/>
              </a:rPr>
              <a:t>—Instruction has been given me that the important books containing the light that God has given regarding </a:t>
            </a:r>
            <a:r>
              <a:rPr lang="en-US" sz="4000" b="1" i="0" dirty="0">
                <a:effectLst/>
                <a:latin typeface="Arial" panose="020B0604020202020204" pitchFamily="34" charset="0"/>
                <a:cs typeface="Arial" panose="020B0604020202020204" pitchFamily="34" charset="0"/>
              </a:rPr>
              <a:t>Satan's apostasy in heaven</a:t>
            </a:r>
            <a:r>
              <a:rPr lang="en-US" sz="4000" b="0" i="0" dirty="0">
                <a:effectLst/>
                <a:latin typeface="Arial" panose="020B0604020202020204" pitchFamily="34" charset="0"/>
                <a:cs typeface="Arial" panose="020B0604020202020204" pitchFamily="34" charset="0"/>
              </a:rPr>
              <a:t> </a:t>
            </a:r>
            <a:r>
              <a:rPr lang="en-US" sz="4000" b="1" i="0" dirty="0">
                <a:effectLst/>
                <a:latin typeface="Arial" panose="020B0604020202020204" pitchFamily="34" charset="0"/>
                <a:cs typeface="Arial" panose="020B0604020202020204" pitchFamily="34" charset="0"/>
              </a:rPr>
              <a:t>should be given a wide circulation just now; for through them the truth will reach many minds.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9" name="Title 1"/>
          <p:cNvSpPr>
            <a:spLocks noGrp="1"/>
          </p:cNvSpPr>
          <p:nvPr>
            <p:ph type="title"/>
          </p:nvPr>
        </p:nvSpPr>
        <p:spPr>
          <a:xfrm>
            <a:off x="240030" y="286603"/>
            <a:ext cx="11094720" cy="1450757"/>
          </a:xfrm>
        </p:spPr>
        <p:txBody>
          <a:bodyPr>
            <a:noAutofit/>
          </a:bodyPr>
          <a:lstStyle/>
          <a:p>
            <a:r>
              <a:rPr lang="en-PH" sz="3600" b="1" dirty="0">
                <a:latin typeface="Arial" panose="020B0604020202020204" pitchFamily="34" charset="0"/>
                <a:cs typeface="Arial" panose="020B0604020202020204" pitchFamily="34" charset="0"/>
              </a:rPr>
              <a:t>THE CALLING OF LOCAL CHURCH INVOLVEMENT IN THE PUBLISHING MINISTRY</a:t>
            </a:r>
          </a:p>
        </p:txBody>
      </p:sp>
      <p:sp>
        <p:nvSpPr>
          <p:cNvPr id="1048660" name="Content Placeholder 2"/>
          <p:cNvSpPr>
            <a:spLocks noGrp="1"/>
          </p:cNvSpPr>
          <p:nvPr>
            <p:ph idx="1"/>
          </p:nvPr>
        </p:nvSpPr>
        <p:spPr>
          <a:xfrm>
            <a:off x="485775" y="2214563"/>
            <a:ext cx="11094720" cy="4356834"/>
          </a:xfrm>
        </p:spPr>
        <p:txBody>
          <a:bodyPr>
            <a:normAutofit lnSpcReduction="10000"/>
          </a:bodyPr>
          <a:lstStyle/>
          <a:p>
            <a:pPr algn="just"/>
            <a:r>
              <a:rPr kumimoji="0" lang="en-PH" sz="2400" b="0" i="0" u="none" strike="noStrike" kern="1200" cap="none" spc="0" normalizeH="0" baseline="0" noProof="0" dirty="0">
                <a:ln w="19050">
                  <a:solidFill>
                    <a:sysClr val="windowText" lastClr="000000"/>
                  </a:solidFill>
                </a:ln>
                <a:effectLst/>
                <a:uLnTx/>
                <a:uFillTx/>
                <a:latin typeface="Arial" panose="020B0604020202020204" pitchFamily="34" charset="0"/>
                <a:cs typeface="Arial" panose="020B0604020202020204" pitchFamily="34" charset="0"/>
              </a:rPr>
              <a:t>As church members unite with literature evangelists in spreading the good news, the task will </a:t>
            </a:r>
            <a:r>
              <a:rPr kumimoji="0" lang="en-PH" sz="2400" b="0" i="0" u="sng" strike="noStrike" kern="1200" cap="none" spc="0" normalizeH="0" baseline="0" noProof="0" dirty="0">
                <a:ln w="19050">
                  <a:solidFill>
                    <a:sysClr val="windowText" lastClr="000000"/>
                  </a:solidFill>
                </a:ln>
                <a:effectLst/>
                <a:uLnTx/>
                <a:uFillTx/>
                <a:latin typeface="Arial" panose="020B0604020202020204" pitchFamily="34" charset="0"/>
                <a:cs typeface="Arial" panose="020B0604020202020204" pitchFamily="34" charset="0"/>
              </a:rPr>
              <a:t>be accomplished</a:t>
            </a:r>
            <a:r>
              <a:rPr kumimoji="0" lang="en-PH" sz="2400" b="0" i="0" u="none" strike="noStrike" kern="1200" cap="none" spc="0" normalizeH="0" baseline="0" noProof="0" dirty="0">
                <a:ln w="19050">
                  <a:solidFill>
                    <a:sysClr val="windowText" lastClr="000000"/>
                  </a:solidFill>
                </a:ln>
                <a:effectLst/>
                <a:uLnTx/>
                <a:uFillTx/>
                <a:latin typeface="Arial" panose="020B0604020202020204" pitchFamily="34" charset="0"/>
                <a:cs typeface="Arial" panose="020B0604020202020204" pitchFamily="34" charset="0"/>
              </a:rPr>
              <a:t>. PM 5.2</a:t>
            </a:r>
          </a:p>
          <a:p>
            <a:pPr algn="just"/>
            <a:endParaRPr kumimoji="0" lang="en-PH" sz="2400" b="0" i="0" u="none" strike="noStrike" kern="1200" cap="none" spc="0" normalizeH="0" baseline="0" noProof="0" dirty="0">
              <a:ln w="19050">
                <a:solidFill>
                  <a:sysClr val="windowText" lastClr="000000"/>
                </a:solidFill>
              </a:ln>
              <a:effectLst/>
              <a:uLnTx/>
              <a:uFillTx/>
              <a:latin typeface="Arial" panose="020B0604020202020204" pitchFamily="34" charset="0"/>
              <a:cs typeface="Arial" panose="020B0604020202020204" pitchFamily="34" charset="0"/>
            </a:endParaRPr>
          </a:p>
          <a:p>
            <a:pPr algn="just"/>
            <a:r>
              <a:rPr lang="en-US" altLang="en-US" sz="2400" b="1" dirty="0">
                <a:latin typeface="Arial" panose="020B0604020202020204" pitchFamily="34" charset="0"/>
                <a:cs typeface="Arial" panose="020B0604020202020204" pitchFamily="34" charset="0"/>
              </a:rPr>
              <a:t>“In your church and neighborhood missionary work, let us be diligent in the distribution of literature.  Let us put literature into every hand that will receive it” </a:t>
            </a:r>
            <a:r>
              <a:rPr lang="en-US" altLang="en-US" sz="2400" dirty="0">
                <a:latin typeface="Arial" panose="020B0604020202020204" pitchFamily="34" charset="0"/>
                <a:cs typeface="Arial" panose="020B0604020202020204" pitchFamily="34" charset="0"/>
              </a:rPr>
              <a:t>(</a:t>
            </a:r>
            <a:r>
              <a:rPr lang="en-US" altLang="en-US" sz="2400" i="1" dirty="0">
                <a:latin typeface="Arial" panose="020B0604020202020204" pitchFamily="34" charset="0"/>
                <a:cs typeface="Arial" panose="020B0604020202020204" pitchFamily="34" charset="0"/>
              </a:rPr>
              <a:t>Counsels on Stewardship</a:t>
            </a:r>
            <a:r>
              <a:rPr lang="en-US" altLang="en-US" sz="2400" dirty="0">
                <a:latin typeface="Arial" panose="020B0604020202020204" pitchFamily="34" charset="0"/>
                <a:cs typeface="Arial" panose="020B0604020202020204" pitchFamily="34" charset="0"/>
              </a:rPr>
              <a:t>,189-190).</a:t>
            </a:r>
          </a:p>
          <a:p>
            <a:pPr algn="just"/>
            <a:endParaRPr lang="en-US" altLang="en-US" sz="2400" dirty="0">
              <a:latin typeface="Arial" panose="020B0604020202020204" pitchFamily="34" charset="0"/>
              <a:cs typeface="Arial" panose="020B0604020202020204" pitchFamily="34" charset="0"/>
            </a:endParaRPr>
          </a:p>
          <a:p>
            <a:pPr algn="just"/>
            <a:r>
              <a:rPr lang="en-US" altLang="en-US" sz="2400" b="1" dirty="0">
                <a:latin typeface="Arial" panose="020B0604020202020204" pitchFamily="34" charset="0"/>
                <a:cs typeface="Arial" panose="020B0604020202020204" pitchFamily="34" charset="0"/>
              </a:rPr>
              <a:t>“The church must give her attention to the canvassing work. This is one way in which she is to shine to the world. Then will she go forth ‘fair as the moon, clear as the sun, and terrible as an army with banners’” </a:t>
            </a:r>
            <a:r>
              <a:rPr lang="en-US" altLang="en-US" sz="2400" dirty="0">
                <a:latin typeface="Arial" panose="020B0604020202020204" pitchFamily="34" charset="0"/>
                <a:cs typeface="Arial" panose="020B0604020202020204" pitchFamily="34" charset="0"/>
              </a:rPr>
              <a:t>(Manuscript 113, 1901).</a:t>
            </a:r>
          </a:p>
          <a:p>
            <a:endParaRPr lang="en-US" altLang="en-US" sz="2000" dirty="0">
              <a:solidFill>
                <a:srgbClr val="FFFF00"/>
              </a:solidFill>
              <a:latin typeface="Impact" pitchFamily="34" charset="0"/>
            </a:endParaRPr>
          </a:p>
          <a:p>
            <a:endParaRPr kumimoji="0" lang="en-PH" sz="2800" b="0" i="0" u="none" strike="noStrike" kern="1200" cap="none" spc="0" normalizeH="0" baseline="0" noProof="0" dirty="0">
              <a:ln w="19050">
                <a:solidFill>
                  <a:sysClr val="windowText" lastClr="000000"/>
                </a:solidFill>
              </a:ln>
              <a:solidFill>
                <a:prstClr val="white"/>
              </a:solidFill>
              <a:effectLst/>
              <a:uLnTx/>
              <a:uFillTx/>
              <a:latin typeface="Arial" panose="020B0604020202020204" pitchFamily="34" charset="0"/>
              <a:cs typeface="Arial" panose="020B0604020202020204" pitchFamily="34" charset="0"/>
            </a:endParaRPr>
          </a:p>
          <a:p>
            <a:endParaRPr lang="en-PH"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Title 1"/>
          <p:cNvSpPr>
            <a:spLocks noGrp="1"/>
          </p:cNvSpPr>
          <p:nvPr>
            <p:ph type="title"/>
          </p:nvPr>
        </p:nvSpPr>
        <p:spPr>
          <a:xfrm>
            <a:off x="671513" y="286603"/>
            <a:ext cx="11187111" cy="1450757"/>
          </a:xfrm>
        </p:spPr>
        <p:txBody>
          <a:bodyPr>
            <a:noAutofit/>
          </a:bodyPr>
          <a:lstStyle/>
          <a:p>
            <a:r>
              <a:rPr lang="en-PH" sz="3600" b="1" dirty="0">
                <a:latin typeface="Arial" panose="020B0604020202020204" pitchFamily="34" charset="0"/>
                <a:cs typeface="Arial" panose="020B0604020202020204" pitchFamily="34" charset="0"/>
              </a:rPr>
              <a:t>THE CALLING OF LOCAL CHURCH INVOLVEMENT IN THE PUBLISHING MINISTRY</a:t>
            </a:r>
            <a:endParaRPr lang="en-PH" sz="3600" dirty="0">
              <a:latin typeface="Arial" panose="020B0604020202020204" pitchFamily="34" charset="0"/>
              <a:cs typeface="Arial" panose="020B0604020202020204" pitchFamily="34" charset="0"/>
            </a:endParaRPr>
          </a:p>
        </p:txBody>
      </p:sp>
      <p:sp>
        <p:nvSpPr>
          <p:cNvPr id="1048662" name="Content Placeholder 2"/>
          <p:cNvSpPr>
            <a:spLocks noGrp="1"/>
          </p:cNvSpPr>
          <p:nvPr>
            <p:ph idx="1"/>
          </p:nvPr>
        </p:nvSpPr>
        <p:spPr>
          <a:xfrm>
            <a:off x="671513" y="1845732"/>
            <a:ext cx="11187110" cy="4855105"/>
          </a:xfrm>
        </p:spPr>
        <p:txBody>
          <a:bodyPr>
            <a:normAutofit/>
          </a:bodyPr>
          <a:lstStyle/>
          <a:p>
            <a:pPr algn="just"/>
            <a:r>
              <a:rPr lang="en-US" altLang="en-US" dirty="0">
                <a:solidFill>
                  <a:srgbClr val="00B050"/>
                </a:solidFill>
                <a:latin typeface="Arial" panose="020B0604020202020204" pitchFamily="34" charset="0"/>
                <a:cs typeface="Arial" panose="020B0604020202020204" pitchFamily="34" charset="0"/>
              </a:rPr>
              <a:t>Elder Neal C. Wilson, GC Pres. Keynote Address 1985 GC Session:</a:t>
            </a:r>
          </a:p>
          <a:p>
            <a:pPr algn="just"/>
            <a:endParaRPr lang="en-US" altLang="en-US" sz="1800" b="1" i="1" dirty="0">
              <a:solidFill>
                <a:srgbClr val="00B050"/>
              </a:solidFill>
              <a:latin typeface="Arial" panose="020B0604020202020204" pitchFamily="34" charset="0"/>
              <a:cs typeface="Arial" panose="020B0604020202020204" pitchFamily="34" charset="0"/>
            </a:endParaRPr>
          </a:p>
          <a:p>
            <a:pPr algn="just"/>
            <a:r>
              <a:rPr lang="en-US" altLang="en-US" sz="3000" b="1" dirty="0">
                <a:latin typeface="Arial" panose="020B0604020202020204" pitchFamily="34" charset="0"/>
                <a:cs typeface="Arial" panose="020B0604020202020204" pitchFamily="34" charset="0"/>
              </a:rPr>
              <a:t>“My appeal is that the whole church—every member, every young person, every denominational employee, and every leader—</a:t>
            </a:r>
            <a:r>
              <a:rPr lang="en-US" altLang="en-US" sz="3000" b="1" dirty="0">
                <a:solidFill>
                  <a:srgbClr val="006600"/>
                </a:solidFill>
                <a:latin typeface="Arial" panose="020B0604020202020204" pitchFamily="34" charset="0"/>
                <a:cs typeface="Arial" panose="020B0604020202020204" pitchFamily="34" charset="0"/>
              </a:rPr>
              <a:t>will become a literature evangelist</a:t>
            </a:r>
            <a:r>
              <a:rPr lang="en-US" altLang="en-US" sz="3000" b="1" dirty="0">
                <a:latin typeface="Arial" panose="020B0604020202020204" pitchFamily="34" charset="0"/>
                <a:cs typeface="Arial" panose="020B0604020202020204" pitchFamily="34" charset="0"/>
              </a:rPr>
              <a:t>. </a:t>
            </a:r>
          </a:p>
          <a:p>
            <a:pPr algn="just">
              <a:spcBef>
                <a:spcPct val="50000"/>
              </a:spcBef>
            </a:pPr>
            <a:r>
              <a:rPr lang="en-US" altLang="en-US" sz="3000" b="1" dirty="0">
                <a:latin typeface="Arial" panose="020B0604020202020204" pitchFamily="34" charset="0"/>
                <a:cs typeface="Arial" panose="020B0604020202020204" pitchFamily="34" charset="0"/>
              </a:rPr>
              <a:t>We must believe in the </a:t>
            </a:r>
            <a:r>
              <a:rPr lang="en-US" altLang="en-US" sz="3000" b="1" dirty="0">
                <a:solidFill>
                  <a:srgbClr val="006600"/>
                </a:solidFill>
                <a:latin typeface="Arial" panose="020B0604020202020204" pitchFamily="34" charset="0"/>
                <a:cs typeface="Arial" panose="020B0604020202020204" pitchFamily="34" charset="0"/>
              </a:rPr>
              <a:t>power of the print ministry </a:t>
            </a:r>
            <a:r>
              <a:rPr lang="en-US" altLang="en-US" sz="3000" b="1" dirty="0">
                <a:latin typeface="Arial" panose="020B0604020202020204" pitchFamily="34" charset="0"/>
                <a:cs typeface="Arial" panose="020B0604020202020204" pitchFamily="34" charset="0"/>
              </a:rPr>
              <a:t>magazines,  tracts, books.</a:t>
            </a:r>
          </a:p>
          <a:p>
            <a:pPr algn="just">
              <a:spcBef>
                <a:spcPct val="50000"/>
              </a:spcBef>
            </a:pPr>
            <a:r>
              <a:rPr lang="en-US" altLang="en-US" sz="3000" b="1" dirty="0">
                <a:latin typeface="Arial" panose="020B0604020202020204" pitchFamily="34" charset="0"/>
                <a:cs typeface="Arial" panose="020B0604020202020204" pitchFamily="34" charset="0"/>
              </a:rPr>
              <a:t>If a leader does not believe in literature as a mighty evangelizing agency, he or she should either be converted or removed.”</a:t>
            </a:r>
          </a:p>
          <a:p>
            <a:pPr algn="just"/>
            <a:r>
              <a:rPr lang="en-US" altLang="en-US" sz="3000" b="1" dirty="0">
                <a:latin typeface="Arial" panose="020B0604020202020204" pitchFamily="34" charset="0"/>
                <a:cs typeface="Arial" panose="020B0604020202020204" pitchFamily="34" charset="0"/>
              </a:rPr>
              <a:t> </a:t>
            </a:r>
          </a:p>
          <a:p>
            <a:endParaRPr lang="en-PH"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3" name="Title 1"/>
          <p:cNvSpPr>
            <a:spLocks noGrp="1"/>
          </p:cNvSpPr>
          <p:nvPr>
            <p:ph type="title"/>
          </p:nvPr>
        </p:nvSpPr>
        <p:spPr/>
        <p:txBody>
          <a:bodyPr>
            <a:noAutofit/>
          </a:bodyPr>
          <a:lstStyle/>
          <a:p>
            <a:pPr algn="ctr"/>
            <a:r>
              <a:rPr lang="en-PH" sz="3600" b="1" dirty="0">
                <a:latin typeface="Arial" panose="020B0604020202020204" pitchFamily="34" charset="0"/>
                <a:cs typeface="Arial" panose="020B0604020202020204" pitchFamily="34" charset="0"/>
              </a:rPr>
              <a:t>2 WAYS INVOLVEMENT OF LOCAL CHURCH MEMBER IN PUBLISHING MINISTRY</a:t>
            </a:r>
          </a:p>
        </p:txBody>
      </p:sp>
      <p:graphicFrame>
        <p:nvGraphicFramePr>
          <p:cNvPr id="4194306" name="Diagram 9"/>
          <p:cNvGraphicFramePr>
            <a:graphicFrameLocks/>
          </p:cNvGraphicFramePr>
          <p:nvPr/>
        </p:nvGraphicFramePr>
        <p:xfrm>
          <a:off x="2217737" y="2043113"/>
          <a:ext cx="8128000" cy="3743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4" name="Title 1"/>
          <p:cNvSpPr>
            <a:spLocks noGrp="1"/>
          </p:cNvSpPr>
          <p:nvPr>
            <p:ph type="title"/>
          </p:nvPr>
        </p:nvSpPr>
        <p:spPr>
          <a:xfrm>
            <a:off x="838199" y="565151"/>
            <a:ext cx="10515600" cy="877888"/>
          </a:xfrm>
        </p:spPr>
        <p:txBody>
          <a:bodyPr>
            <a:normAutofit fontScale="90000"/>
          </a:bodyPr>
          <a:lstStyle/>
          <a:p>
            <a:r>
              <a:rPr lang="en-PH" sz="4800" b="1" dirty="0">
                <a:latin typeface="Arial" panose="020B0604020202020204" pitchFamily="34" charset="0"/>
                <a:cs typeface="Arial" panose="020B0604020202020204" pitchFamily="34" charset="0"/>
              </a:rPr>
              <a:t>LITERATURE </a:t>
            </a:r>
            <a:r>
              <a:rPr lang="en-PH" sz="4800" b="1" dirty="0">
                <a:solidFill>
                  <a:srgbClr val="006600"/>
                </a:solidFill>
                <a:latin typeface="Arial" panose="020B0604020202020204" pitchFamily="34" charset="0"/>
                <a:cs typeface="Arial" panose="020B0604020202020204" pitchFamily="34" charset="0"/>
              </a:rPr>
              <a:t>IN REACH </a:t>
            </a:r>
            <a:r>
              <a:rPr lang="en-PH" sz="4800" b="1" dirty="0">
                <a:latin typeface="Arial" panose="020B0604020202020204" pitchFamily="34" charset="0"/>
                <a:cs typeface="Arial" panose="020B0604020202020204" pitchFamily="34" charset="0"/>
              </a:rPr>
              <a:t>BY ADVENTIST</a:t>
            </a:r>
          </a:p>
        </p:txBody>
      </p:sp>
      <p:sp>
        <p:nvSpPr>
          <p:cNvPr id="1048665" name="Content Placeholder 2"/>
          <p:cNvSpPr>
            <a:spLocks noGrp="1"/>
          </p:cNvSpPr>
          <p:nvPr>
            <p:ph idx="1"/>
          </p:nvPr>
        </p:nvSpPr>
        <p:spPr>
          <a:xfrm>
            <a:off x="838199" y="2243138"/>
            <a:ext cx="10906125" cy="3933825"/>
          </a:xfrm>
        </p:spPr>
        <p:txBody>
          <a:bodyPr>
            <a:normAutofit/>
          </a:bodyPr>
          <a:lstStyle/>
          <a:p>
            <a:pPr algn="just"/>
            <a:r>
              <a:rPr lang="en-US" altLang="en-US" sz="3600" b="1" dirty="0">
                <a:latin typeface="Arial" panose="020B0604020202020204" pitchFamily="34" charset="0"/>
                <a:cs typeface="Arial" panose="020B0604020202020204" pitchFamily="34" charset="0"/>
              </a:rPr>
              <a:t>“Not all can go as missionaries to foreign lands, but </a:t>
            </a:r>
            <a:r>
              <a:rPr lang="en-US" altLang="en-US" sz="3600" b="1" dirty="0">
                <a:solidFill>
                  <a:srgbClr val="006600"/>
                </a:solidFill>
                <a:latin typeface="Arial" panose="020B0604020202020204" pitchFamily="34" charset="0"/>
                <a:cs typeface="Arial" panose="020B0604020202020204" pitchFamily="34" charset="0"/>
              </a:rPr>
              <a:t>all can be home missionaries in their families and neighborhoods</a:t>
            </a:r>
            <a:r>
              <a:rPr lang="en-US" altLang="en-US" sz="3600" b="1" dirty="0">
                <a:latin typeface="Arial" panose="020B0604020202020204" pitchFamily="34" charset="0"/>
                <a:cs typeface="Arial" panose="020B0604020202020204" pitchFamily="34" charset="0"/>
              </a:rPr>
              <a:t>” </a:t>
            </a:r>
            <a:r>
              <a:rPr lang="en-US" altLang="en-US" sz="3200" b="1" dirty="0">
                <a:latin typeface="Arial" panose="020B0604020202020204" pitchFamily="34" charset="0"/>
                <a:cs typeface="Arial" panose="020B0604020202020204" pitchFamily="34" charset="0"/>
              </a:rPr>
              <a:t>(</a:t>
            </a:r>
            <a:r>
              <a:rPr lang="en-US" altLang="en-US" sz="3200" b="1" i="1" dirty="0">
                <a:latin typeface="Arial" panose="020B0604020202020204" pitchFamily="34" charset="0"/>
                <a:cs typeface="Arial" panose="020B0604020202020204" pitchFamily="34" charset="0"/>
              </a:rPr>
              <a:t>Testimonies</a:t>
            </a:r>
            <a:r>
              <a:rPr lang="en-US" altLang="en-US" sz="3200" b="1" dirty="0">
                <a:latin typeface="Arial" panose="020B0604020202020204" pitchFamily="34" charset="0"/>
                <a:cs typeface="Arial" panose="020B0604020202020204" pitchFamily="34" charset="0"/>
              </a:rPr>
              <a:t>, 9:30).</a:t>
            </a:r>
          </a:p>
          <a:p>
            <a:pPr marL="0" indent="0" algn="just">
              <a:buNone/>
            </a:pPr>
            <a:r>
              <a:rPr lang="en-US" altLang="en-US" sz="3600" b="1" dirty="0">
                <a:latin typeface="Arial" panose="020B0604020202020204" pitchFamily="34" charset="0"/>
                <a:cs typeface="Arial" panose="020B0604020202020204" pitchFamily="34" charset="0"/>
              </a:rPr>
              <a:t> </a:t>
            </a:r>
          </a:p>
          <a:p>
            <a:pPr algn="just">
              <a:tabLst>
                <a:tab pos="460375" algn="l"/>
              </a:tabLst>
            </a:pPr>
            <a:r>
              <a:rPr lang="en-US" altLang="en-US" sz="3600" b="1" dirty="0">
                <a:latin typeface="Arial" panose="020B0604020202020204" pitchFamily="34" charset="0"/>
                <a:cs typeface="Arial" panose="020B0604020202020204" pitchFamily="34" charset="0"/>
              </a:rPr>
              <a:t>“The very best education young men can obtain is by entering the canvassing field and working from house to house”  </a:t>
            </a:r>
            <a:r>
              <a:rPr lang="en-US" altLang="en-US" sz="3200" b="1" dirty="0">
                <a:latin typeface="Arial" panose="020B0604020202020204" pitchFamily="34" charset="0"/>
                <a:cs typeface="Arial" panose="020B0604020202020204" pitchFamily="34" charset="0"/>
              </a:rPr>
              <a:t>(Manuscript 26, 1901).</a:t>
            </a:r>
            <a:r>
              <a:rPr lang="en-US" altLang="en-US" dirty="0">
                <a:latin typeface="Arial" panose="020B0604020202020204" pitchFamily="34" charset="0"/>
                <a:cs typeface="Arial" panose="020B0604020202020204" pitchFamily="34" charset="0"/>
              </a:rPr>
              <a:t>    </a:t>
            </a:r>
          </a:p>
          <a:p>
            <a:pPr marL="0" indent="0">
              <a:buNone/>
            </a:pPr>
            <a:endParaRPr lang="en-US" altLang="en-US" sz="3600" b="1" dirty="0"/>
          </a:p>
          <a:p>
            <a:endParaRPr lang="en-PH"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6" name="Title 1"/>
          <p:cNvSpPr>
            <a:spLocks noGrp="1"/>
          </p:cNvSpPr>
          <p:nvPr>
            <p:ph type="title"/>
          </p:nvPr>
        </p:nvSpPr>
        <p:spPr>
          <a:xfrm>
            <a:off x="838200" y="681037"/>
            <a:ext cx="10515600" cy="849313"/>
          </a:xfrm>
        </p:spPr>
        <p:txBody>
          <a:bodyPr/>
          <a:lstStyle/>
          <a:p>
            <a:r>
              <a:rPr lang="en-US" b="1" i="0" dirty="0">
                <a:effectLst/>
                <a:latin typeface="Arial" panose="020B0604020202020204" pitchFamily="34" charset="0"/>
                <a:cs typeface="Arial" panose="020B0604020202020204" pitchFamily="34" charset="0"/>
              </a:rPr>
              <a:t>Literature in Every Hand and Home</a:t>
            </a:r>
            <a:endParaRPr lang="en-PH" dirty="0">
              <a:latin typeface="Arial" panose="020B0604020202020204" pitchFamily="34" charset="0"/>
              <a:cs typeface="Arial" panose="020B0604020202020204" pitchFamily="34" charset="0"/>
            </a:endParaRPr>
          </a:p>
        </p:txBody>
      </p:sp>
      <p:sp>
        <p:nvSpPr>
          <p:cNvPr id="1048667" name="Content Placeholder 2"/>
          <p:cNvSpPr>
            <a:spLocks noGrp="1"/>
          </p:cNvSpPr>
          <p:nvPr>
            <p:ph idx="1"/>
          </p:nvPr>
        </p:nvSpPr>
        <p:spPr>
          <a:xfrm>
            <a:off x="838200" y="2243138"/>
            <a:ext cx="10515600" cy="3933825"/>
          </a:xfrm>
        </p:spPr>
        <p:txBody>
          <a:bodyPr>
            <a:normAutofit/>
          </a:bodyPr>
          <a:lstStyle/>
          <a:p>
            <a:pPr algn="just"/>
            <a:r>
              <a:rPr lang="en-US" sz="3600" b="0" i="0" dirty="0">
                <a:effectLst/>
                <a:latin typeface="Arial" panose="020B0604020202020204" pitchFamily="34" charset="0"/>
                <a:cs typeface="Arial" panose="020B0604020202020204" pitchFamily="34" charset="0"/>
              </a:rPr>
              <a:t>Watch for souls as they that must give an account.</a:t>
            </a:r>
          </a:p>
          <a:p>
            <a:pPr algn="just"/>
            <a:endParaRPr lang="en-US" sz="3600" b="0" i="0" dirty="0">
              <a:effectLst/>
              <a:latin typeface="Arial" panose="020B0604020202020204" pitchFamily="34" charset="0"/>
              <a:cs typeface="Arial" panose="020B0604020202020204" pitchFamily="34" charset="0"/>
            </a:endParaRPr>
          </a:p>
          <a:p>
            <a:pPr algn="just"/>
            <a:r>
              <a:rPr lang="en-US" sz="3600" b="0" i="0" dirty="0">
                <a:effectLst/>
                <a:latin typeface="Arial" panose="020B0604020202020204" pitchFamily="34" charset="0"/>
                <a:cs typeface="Arial" panose="020B0604020202020204" pitchFamily="34" charset="0"/>
              </a:rPr>
              <a:t>In your church and neighborhood missionary work, let your light shine forth in such clear, steady rays that no man can stand up in the judgment, and say, “Why did you not tell me about this truth? Why did you not care for my soul?” PM 371.1</a:t>
            </a:r>
            <a:endParaRPr lang="en-PH" sz="3600" dirty="0">
              <a:latin typeface="Arial" panose="020B0604020202020204" pitchFamily="34" charset="0"/>
              <a:cs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8" name="Title 1"/>
          <p:cNvSpPr>
            <a:spLocks noGrp="1"/>
          </p:cNvSpPr>
          <p:nvPr>
            <p:ph type="title"/>
          </p:nvPr>
        </p:nvSpPr>
        <p:spPr>
          <a:xfrm>
            <a:off x="838200" y="365126"/>
            <a:ext cx="10515600" cy="863600"/>
          </a:xfrm>
        </p:spPr>
        <p:txBody>
          <a:bodyPr>
            <a:normAutofit/>
          </a:bodyPr>
          <a:lstStyle/>
          <a:p>
            <a:r>
              <a:rPr lang="en-PH" sz="4000" b="1" dirty="0">
                <a:latin typeface="Arial" panose="020B0604020202020204" pitchFamily="34" charset="0"/>
                <a:cs typeface="Arial" panose="020B0604020202020204" pitchFamily="34" charset="0"/>
              </a:rPr>
              <a:t>LITERATURE </a:t>
            </a:r>
            <a:r>
              <a:rPr lang="en-PH" sz="4000" b="1" dirty="0">
                <a:solidFill>
                  <a:srgbClr val="006600"/>
                </a:solidFill>
                <a:latin typeface="Arial" panose="020B0604020202020204" pitchFamily="34" charset="0"/>
                <a:cs typeface="Arial" panose="020B0604020202020204" pitchFamily="34" charset="0"/>
              </a:rPr>
              <a:t>OUTREACH</a:t>
            </a:r>
            <a:r>
              <a:rPr lang="en-PH" sz="4000" b="1" dirty="0">
                <a:latin typeface="Arial" panose="020B0604020202020204" pitchFamily="34" charset="0"/>
                <a:cs typeface="Arial" panose="020B0604020202020204" pitchFamily="34" charset="0"/>
              </a:rPr>
              <a:t> BY ADVENTIST</a:t>
            </a:r>
          </a:p>
        </p:txBody>
      </p:sp>
      <p:sp>
        <p:nvSpPr>
          <p:cNvPr id="1048669" name="Content Placeholder 2"/>
          <p:cNvSpPr>
            <a:spLocks noGrp="1"/>
          </p:cNvSpPr>
          <p:nvPr>
            <p:ph idx="1"/>
          </p:nvPr>
        </p:nvSpPr>
        <p:spPr>
          <a:xfrm>
            <a:off x="838200" y="1985963"/>
            <a:ext cx="10515600" cy="4190999"/>
          </a:xfrm>
        </p:spPr>
        <p:txBody>
          <a:bodyPr>
            <a:normAutofit/>
          </a:bodyPr>
          <a:lstStyle/>
          <a:p>
            <a:pPr algn="just">
              <a:buFont typeface="Wingdings" panose="05000000000000000000" pitchFamily="2" charset="2"/>
              <a:buChar char="§"/>
            </a:pPr>
            <a:r>
              <a:rPr lang="en-US" sz="2800" b="1" i="0" dirty="0">
                <a:effectLst/>
                <a:latin typeface="Arial" panose="020B0604020202020204" pitchFamily="34" charset="0"/>
                <a:cs typeface="Arial" panose="020B0604020202020204" pitchFamily="34" charset="0"/>
              </a:rPr>
              <a:t>Publications are to be distributed like the leaves of autumn. [Church members were to “sell or give away our literature” </a:t>
            </a:r>
            <a:r>
              <a:rPr lang="en-US" sz="2800" b="0" i="0" dirty="0">
                <a:effectLst/>
                <a:latin typeface="Arial" panose="020B0604020202020204" pitchFamily="34" charset="0"/>
                <a:cs typeface="Arial" panose="020B0604020202020204" pitchFamily="34" charset="0"/>
              </a:rPr>
              <a:t>(</a:t>
            </a:r>
            <a:r>
              <a:rPr lang="en-US" sz="2800" b="0" i="0" u="none" strike="noStrike" dirty="0">
                <a:effectLst/>
                <a:latin typeface="Arial" panose="020B0604020202020204" pitchFamily="34" charset="0"/>
                <a:cs typeface="Arial" panose="020B0604020202020204" pitchFamily="34" charset="0"/>
                <a:hlinkClick r:id="rId2"/>
              </a:rPr>
              <a:t>Manuscript 126, 1902</a:t>
            </a:r>
            <a:r>
              <a:rPr lang="en-US" sz="2800" b="0" i="0" dirty="0">
                <a:effectLst/>
                <a:latin typeface="Arial" panose="020B0604020202020204" pitchFamily="34" charset="0"/>
                <a:cs typeface="Arial" panose="020B0604020202020204" pitchFamily="34" charset="0"/>
              </a:rPr>
              <a:t>), or provide by “lending” (</a:t>
            </a:r>
            <a:r>
              <a:rPr lang="en-US" sz="2800" b="0" i="0" u="none" strike="noStrike" dirty="0">
                <a:effectLst/>
                <a:latin typeface="Arial" panose="020B0604020202020204" pitchFamily="34" charset="0"/>
                <a:cs typeface="Arial" panose="020B0604020202020204" pitchFamily="34" charset="0"/>
                <a:hlinkClick r:id="rId3"/>
              </a:rPr>
              <a:t>Testimonies for the Church 9:35</a:t>
            </a:r>
            <a:r>
              <a:rPr lang="en-US" sz="2800" b="0" i="0" dirty="0">
                <a:effectLst/>
                <a:latin typeface="Arial" panose="020B0604020202020204" pitchFamily="34" charset="0"/>
                <a:cs typeface="Arial" panose="020B0604020202020204" pitchFamily="34" charset="0"/>
              </a:rPr>
              <a:t>), </a:t>
            </a:r>
            <a:r>
              <a:rPr lang="en-US" sz="2800" b="1" i="0" dirty="0">
                <a:effectLst/>
                <a:latin typeface="Arial" panose="020B0604020202020204" pitchFamily="34" charset="0"/>
                <a:cs typeface="Arial" panose="020B0604020202020204" pitchFamily="34" charset="0"/>
              </a:rPr>
              <a:t>as the truth was to be carried to the homes of neighbors and friends and the promise was given. </a:t>
            </a:r>
          </a:p>
          <a:p>
            <a:pPr algn="just">
              <a:buFont typeface="Wingdings" panose="05000000000000000000" pitchFamily="2" charset="2"/>
              <a:buChar char="§"/>
            </a:pPr>
            <a:endParaRPr lang="en-US" sz="3200" b="0" i="0" dirty="0">
              <a:effectLst/>
              <a:latin typeface="Arial" panose="020B0604020202020204" pitchFamily="34" charset="0"/>
              <a:cs typeface="Arial" panose="020B0604020202020204" pitchFamily="34" charset="0"/>
            </a:endParaRPr>
          </a:p>
          <a:p>
            <a:pPr algn="just">
              <a:buFont typeface="Wingdings" panose="05000000000000000000" pitchFamily="2" charset="2"/>
              <a:buChar char="§"/>
            </a:pPr>
            <a:r>
              <a:rPr lang="en-US" sz="3200" b="0" i="0" dirty="0">
                <a:effectLst/>
                <a:latin typeface="Arial" panose="020B0604020202020204" pitchFamily="34" charset="0"/>
                <a:cs typeface="Arial" panose="020B0604020202020204" pitchFamily="34" charset="0"/>
              </a:rPr>
              <a:t> Thus, we must prepare ourselves for most solemn duties. A world is to be saved.</a:t>
            </a:r>
          </a:p>
          <a:p>
            <a:pPr algn="just">
              <a:buFont typeface="Wingdings" panose="05000000000000000000" pitchFamily="2" charset="2"/>
              <a:buChar char="§"/>
            </a:pPr>
            <a:endParaRPr lang="en-US" sz="2800" b="1" i="0" dirty="0">
              <a:effectLst/>
              <a:latin typeface="Arial" panose="020B0604020202020204" pitchFamily="34" charset="0"/>
              <a:cs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0" name="Title 1"/>
          <p:cNvSpPr>
            <a:spLocks noGrp="1"/>
          </p:cNvSpPr>
          <p:nvPr>
            <p:ph type="title"/>
          </p:nvPr>
        </p:nvSpPr>
        <p:spPr>
          <a:xfrm>
            <a:off x="838200" y="365126"/>
            <a:ext cx="10515600" cy="863600"/>
          </a:xfrm>
        </p:spPr>
        <p:txBody>
          <a:bodyPr>
            <a:normAutofit/>
          </a:bodyPr>
          <a:lstStyle/>
          <a:p>
            <a:r>
              <a:rPr lang="en-PH" sz="4000" b="1" dirty="0">
                <a:latin typeface="Arial" panose="020B0604020202020204" pitchFamily="34" charset="0"/>
                <a:cs typeface="Arial" panose="020B0604020202020204" pitchFamily="34" charset="0"/>
              </a:rPr>
              <a:t>LITERATURE </a:t>
            </a:r>
            <a:r>
              <a:rPr lang="en-PH" sz="4000" b="1" dirty="0">
                <a:solidFill>
                  <a:srgbClr val="006600"/>
                </a:solidFill>
                <a:latin typeface="Arial" panose="020B0604020202020204" pitchFamily="34" charset="0"/>
                <a:cs typeface="Arial" panose="020B0604020202020204" pitchFamily="34" charset="0"/>
              </a:rPr>
              <a:t>OUTREACH</a:t>
            </a:r>
            <a:r>
              <a:rPr lang="en-PH" sz="4000" b="1" dirty="0">
                <a:latin typeface="Arial" panose="020B0604020202020204" pitchFamily="34" charset="0"/>
                <a:cs typeface="Arial" panose="020B0604020202020204" pitchFamily="34" charset="0"/>
              </a:rPr>
              <a:t> BY ADVENTIST</a:t>
            </a:r>
          </a:p>
        </p:txBody>
      </p:sp>
      <p:sp>
        <p:nvSpPr>
          <p:cNvPr id="1048671" name="Content Placeholder 2"/>
          <p:cNvSpPr>
            <a:spLocks noGrp="1"/>
          </p:cNvSpPr>
          <p:nvPr>
            <p:ph idx="1"/>
          </p:nvPr>
        </p:nvSpPr>
        <p:spPr>
          <a:xfrm>
            <a:off x="952500" y="2024063"/>
            <a:ext cx="10515600" cy="4776788"/>
          </a:xfrm>
        </p:spPr>
        <p:txBody>
          <a:bodyPr>
            <a:normAutofit/>
          </a:bodyPr>
          <a:lstStyle/>
          <a:p>
            <a:pPr algn="just"/>
            <a:r>
              <a:rPr lang="en-US" sz="3600" b="1" i="0" dirty="0">
                <a:effectLst/>
                <a:latin typeface="Arial" panose="020B0604020202020204" pitchFamily="34" charset="0"/>
                <a:cs typeface="Arial" panose="020B0604020202020204" pitchFamily="34" charset="0"/>
              </a:rPr>
              <a:t>2 WAYS IN LITERATURE OUTREACH</a:t>
            </a:r>
          </a:p>
          <a:p>
            <a:pPr marL="292608" lvl="1" indent="0" algn="just">
              <a:buNone/>
            </a:pPr>
            <a:endParaRPr lang="en-US" sz="1400" b="1" dirty="0">
              <a:latin typeface="Arial" panose="020B0604020202020204" pitchFamily="34" charset="0"/>
              <a:cs typeface="Arial" panose="020B0604020202020204" pitchFamily="34" charset="0"/>
            </a:endParaRPr>
          </a:p>
          <a:p>
            <a:pPr marL="292608" lvl="1" indent="0" algn="just">
              <a:buNone/>
            </a:pPr>
            <a:r>
              <a:rPr lang="en-US" sz="3400" b="1" dirty="0">
                <a:latin typeface="Arial" panose="020B0604020202020204" pitchFamily="34" charset="0"/>
                <a:cs typeface="Arial" panose="020B0604020202020204" pitchFamily="34" charset="0"/>
              </a:rPr>
              <a:t>1. SHARING</a:t>
            </a:r>
          </a:p>
          <a:p>
            <a:pPr marL="292608" lvl="1" indent="0" algn="just">
              <a:buNone/>
            </a:pPr>
            <a:r>
              <a:rPr lang="en-US" sz="2400" dirty="0">
                <a:latin typeface="Arial" panose="020B0604020202020204" pitchFamily="34" charset="0"/>
                <a:cs typeface="Arial" panose="020B0604020202020204" pitchFamily="34" charset="0"/>
              </a:rPr>
              <a:t>“Every believer is called upon to scatter and broadcast tracts, leaflets, and books containing the message for this time”</a:t>
            </a:r>
            <a:r>
              <a:rPr lang="en-US" sz="2400" b="1" dirty="0">
                <a:latin typeface="Arial" panose="020B0604020202020204" pitchFamily="34" charset="0"/>
                <a:cs typeface="Arial" panose="020B0604020202020204" pitchFamily="34" charset="0"/>
              </a:rPr>
              <a:t> (Review and Herald, November 5, 1914).</a:t>
            </a:r>
          </a:p>
          <a:p>
            <a:pPr marL="292608" lvl="1" indent="0" algn="just">
              <a:buNone/>
            </a:pPr>
            <a:endParaRPr lang="en-US" b="1" dirty="0">
              <a:latin typeface="Arial" panose="020B0604020202020204" pitchFamily="34" charset="0"/>
              <a:cs typeface="Arial" panose="020B0604020202020204" pitchFamily="34" charset="0"/>
            </a:endParaRPr>
          </a:p>
          <a:p>
            <a:pPr marL="292608" lvl="1" indent="0" algn="just">
              <a:buNone/>
            </a:pPr>
            <a:r>
              <a:rPr lang="en-US" sz="3400" b="1" dirty="0">
                <a:latin typeface="Arial" panose="020B0604020202020204" pitchFamily="34" charset="0"/>
                <a:cs typeface="Arial" panose="020B0604020202020204" pitchFamily="34" charset="0"/>
              </a:rPr>
              <a:t>2. </a:t>
            </a:r>
            <a:r>
              <a:rPr lang="en-US" sz="3400" b="1" i="0" dirty="0">
                <a:effectLst/>
                <a:latin typeface="Arial" panose="020B0604020202020204" pitchFamily="34" charset="0"/>
                <a:cs typeface="Arial" panose="020B0604020202020204" pitchFamily="34" charset="0"/>
              </a:rPr>
              <a:t>SELLING</a:t>
            </a:r>
            <a:endParaRPr lang="en-US" sz="3400" i="0" dirty="0">
              <a:effectLst/>
              <a:latin typeface="Arial" panose="020B0604020202020204" pitchFamily="34" charset="0"/>
              <a:cs typeface="Arial" panose="020B0604020202020204" pitchFamily="34" charset="0"/>
            </a:endParaRPr>
          </a:p>
          <a:p>
            <a:pPr marL="292608" lvl="1" indent="0" algn="just">
              <a:buNone/>
            </a:pPr>
            <a:r>
              <a:rPr lang="en-US" altLang="en-US" sz="2400" dirty="0">
                <a:latin typeface="Arial" panose="020B0604020202020204" pitchFamily="34" charset="0"/>
                <a:cs typeface="Arial" panose="020B0604020202020204" pitchFamily="34" charset="0"/>
              </a:rPr>
              <a:t>“God calls for workers from every church among us to enter His service as canvasser evangelists [Literature Evangelists].”</a:t>
            </a:r>
            <a:r>
              <a:rPr lang="en-US" altLang="en-US" sz="2400" b="1" dirty="0">
                <a:latin typeface="Arial" panose="020B0604020202020204" pitchFamily="34" charset="0"/>
                <a:cs typeface="Arial" panose="020B0604020202020204" pitchFamily="34" charset="0"/>
              </a:rPr>
              <a:t> (Colporteur Ministry, p. 20).</a:t>
            </a:r>
          </a:p>
          <a:p>
            <a:pPr marL="0" indent="0" algn="just">
              <a:buNone/>
            </a:pPr>
            <a:endParaRPr lang="en-US" sz="3600" b="1" i="0" dirty="0">
              <a:effectLst/>
              <a:latin typeface="Arial" panose="020B0604020202020204" pitchFamily="34" charset="0"/>
              <a:cs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2" name="Title 1"/>
          <p:cNvSpPr>
            <a:spLocks noGrp="1"/>
          </p:cNvSpPr>
          <p:nvPr>
            <p:ph type="title"/>
          </p:nvPr>
        </p:nvSpPr>
        <p:spPr>
          <a:xfrm>
            <a:off x="657225" y="365126"/>
            <a:ext cx="10696575" cy="1349374"/>
          </a:xfrm>
        </p:spPr>
        <p:txBody>
          <a:bodyPr>
            <a:normAutofit/>
          </a:bodyPr>
          <a:lstStyle/>
          <a:p>
            <a:r>
              <a:rPr lang="en-PH" sz="4000" b="1" dirty="0">
                <a:latin typeface="Arial" panose="020B0604020202020204" pitchFamily="34" charset="0"/>
                <a:cs typeface="Arial" panose="020B0604020202020204" pitchFamily="34" charset="0"/>
              </a:rPr>
              <a:t>LITERATURE </a:t>
            </a:r>
            <a:r>
              <a:rPr lang="en-PH" sz="4000" b="1" dirty="0">
                <a:solidFill>
                  <a:srgbClr val="006600"/>
                </a:solidFill>
                <a:latin typeface="Arial" panose="020B0604020202020204" pitchFamily="34" charset="0"/>
                <a:cs typeface="Arial" panose="020B0604020202020204" pitchFamily="34" charset="0"/>
              </a:rPr>
              <a:t>OUTREACH</a:t>
            </a:r>
            <a:r>
              <a:rPr lang="en-PH" sz="4000" b="1" dirty="0">
                <a:latin typeface="Arial" panose="020B0604020202020204" pitchFamily="34" charset="0"/>
                <a:cs typeface="Arial" panose="020B0604020202020204" pitchFamily="34" charset="0"/>
              </a:rPr>
              <a:t> BY ADVENTIST THROUGH </a:t>
            </a:r>
            <a:r>
              <a:rPr lang="en-PH" sz="4000" b="1" u="sng" dirty="0">
                <a:latin typeface="Arial" panose="020B0604020202020204" pitchFamily="34" charset="0"/>
                <a:cs typeface="Arial" panose="020B0604020202020204" pitchFamily="34" charset="0"/>
              </a:rPr>
              <a:t>SHARING</a:t>
            </a:r>
            <a:endParaRPr lang="en-PH" sz="4000" u="sng" dirty="0">
              <a:latin typeface="Arial" panose="020B0604020202020204" pitchFamily="34" charset="0"/>
              <a:cs typeface="Arial" panose="020B0604020202020204" pitchFamily="34" charset="0"/>
            </a:endParaRPr>
          </a:p>
        </p:txBody>
      </p:sp>
      <p:sp>
        <p:nvSpPr>
          <p:cNvPr id="1048673" name="Content Placeholder 2"/>
          <p:cNvSpPr>
            <a:spLocks noGrp="1"/>
          </p:cNvSpPr>
          <p:nvPr>
            <p:ph idx="1"/>
          </p:nvPr>
        </p:nvSpPr>
        <p:spPr>
          <a:xfrm>
            <a:off x="838200" y="2052637"/>
            <a:ext cx="10515600" cy="3776663"/>
          </a:xfrm>
        </p:spPr>
        <p:txBody>
          <a:bodyPr>
            <a:normAutofit fontScale="93750" lnSpcReduction="20000"/>
          </a:bodyPr>
          <a:lstStyle/>
          <a:p>
            <a:pPr marL="0" indent="0" algn="just">
              <a:buNone/>
            </a:pPr>
            <a:r>
              <a:rPr lang="en-US" sz="3600" b="1" i="0" dirty="0">
                <a:effectLst/>
                <a:latin typeface="Arial" panose="020B0604020202020204" pitchFamily="34" charset="0"/>
                <a:cs typeface="Arial" panose="020B0604020202020204" pitchFamily="34" charset="0"/>
              </a:rPr>
              <a:t>Every Church Member to Have a Part- </a:t>
            </a:r>
            <a:r>
              <a:rPr lang="en-US" sz="3200" i="0" dirty="0">
                <a:effectLst/>
                <a:latin typeface="Arial" panose="020B0604020202020204" pitchFamily="34" charset="0"/>
                <a:cs typeface="Arial" panose="020B0604020202020204" pitchFamily="34" charset="0"/>
              </a:rPr>
              <a:t>This is a line of service in which every church member can have some part. </a:t>
            </a:r>
          </a:p>
          <a:p>
            <a:pPr marL="0" indent="0" algn="just">
              <a:buNone/>
            </a:pPr>
            <a:endParaRPr lang="en-US" sz="3200" b="0" i="0" dirty="0">
              <a:effectLst/>
              <a:latin typeface="Arial" panose="020B0604020202020204" pitchFamily="34" charset="0"/>
              <a:cs typeface="Arial" panose="020B0604020202020204" pitchFamily="34" charset="0"/>
            </a:endParaRPr>
          </a:p>
          <a:p>
            <a:pPr marL="0" indent="0" algn="just">
              <a:buNone/>
            </a:pPr>
            <a:r>
              <a:rPr lang="en-US" sz="3200" b="0" i="0" dirty="0">
                <a:effectLst/>
                <a:latin typeface="Arial" panose="020B0604020202020204" pitchFamily="34" charset="0"/>
                <a:cs typeface="Arial" panose="020B0604020202020204" pitchFamily="34" charset="0"/>
              </a:rPr>
              <a:t>All cannot go out as canvassers for our larger books; but there is a field of usefulness open before many of our brethren and sisters in </a:t>
            </a:r>
            <a:r>
              <a:rPr lang="en-US" sz="3200" b="1" i="0" dirty="0">
                <a:effectLst/>
                <a:latin typeface="Arial" panose="020B0604020202020204" pitchFamily="34" charset="0"/>
                <a:cs typeface="Arial" panose="020B0604020202020204" pitchFamily="34" charset="0"/>
              </a:rPr>
              <a:t>the placing of truth-filled publications in the homes of their neighbors and friend. PM 370.1</a:t>
            </a:r>
            <a:r>
              <a:rPr lang="en-US" sz="3200" b="1" i="0" dirty="0">
                <a:solidFill>
                  <a:srgbClr val="FFFFFF"/>
                </a:solidFill>
                <a:effectLst/>
                <a:latin typeface="Arial" panose="020B0604020202020204" pitchFamily="34" charset="0"/>
                <a:cs typeface="Arial" panose="020B0604020202020204" pitchFamily="34" charset="0"/>
              </a:rPr>
              <a:t>s. </a:t>
            </a:r>
            <a:endParaRPr lang="en-PH" sz="3200" b="1" dirty="0">
              <a:latin typeface="Arial" panose="020B0604020202020204" pitchFamily="34" charset="0"/>
              <a:cs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4" name="Title 1"/>
          <p:cNvSpPr>
            <a:spLocks noGrp="1"/>
          </p:cNvSpPr>
          <p:nvPr>
            <p:ph type="title"/>
          </p:nvPr>
        </p:nvSpPr>
        <p:spPr>
          <a:xfrm>
            <a:off x="838200" y="365125"/>
            <a:ext cx="10515600" cy="1220787"/>
          </a:xfrm>
        </p:spPr>
        <p:txBody>
          <a:bodyPr>
            <a:normAutofit/>
          </a:bodyPr>
          <a:lstStyle/>
          <a:p>
            <a:r>
              <a:rPr lang="en-PH" sz="4400" b="1" dirty="0">
                <a:latin typeface="Arial" panose="020B0604020202020204" pitchFamily="34" charset="0"/>
                <a:cs typeface="Arial" panose="020B0604020202020204" pitchFamily="34" charset="0"/>
              </a:rPr>
              <a:t>LITERATURE OUTREACH BY ADVENTIST THROUGH </a:t>
            </a:r>
            <a:r>
              <a:rPr lang="en-PH" sz="4400" b="1" u="sng" dirty="0">
                <a:latin typeface="Arial" panose="020B0604020202020204" pitchFamily="34" charset="0"/>
                <a:cs typeface="Arial" panose="020B0604020202020204" pitchFamily="34" charset="0"/>
              </a:rPr>
              <a:t>SHARING</a:t>
            </a:r>
            <a:endParaRPr lang="en-PH" u="sng" dirty="0">
              <a:latin typeface="Arial" panose="020B0604020202020204" pitchFamily="34" charset="0"/>
              <a:cs typeface="Arial" panose="020B0604020202020204" pitchFamily="34" charset="0"/>
            </a:endParaRPr>
          </a:p>
        </p:txBody>
      </p:sp>
      <p:sp>
        <p:nvSpPr>
          <p:cNvPr id="1048675" name="Content Placeholder 2"/>
          <p:cNvSpPr>
            <a:spLocks noGrp="1"/>
          </p:cNvSpPr>
          <p:nvPr>
            <p:ph idx="1"/>
          </p:nvPr>
        </p:nvSpPr>
        <p:spPr>
          <a:xfrm>
            <a:off x="838200" y="2328863"/>
            <a:ext cx="10515600" cy="3848100"/>
          </a:xfrm>
        </p:spPr>
        <p:txBody>
          <a:bodyPr>
            <a:normAutofit/>
          </a:bodyPr>
          <a:lstStyle/>
          <a:p>
            <a:pPr marL="0" indent="0" algn="just">
              <a:buNone/>
            </a:pPr>
            <a:r>
              <a:rPr lang="en-US" sz="3500" b="1" i="0" dirty="0">
                <a:effectLst/>
                <a:latin typeface="Arial" panose="020B0604020202020204" pitchFamily="34" charset="0"/>
                <a:cs typeface="Arial" panose="020B0604020202020204" pitchFamily="34" charset="0"/>
              </a:rPr>
              <a:t>Sharing Books With Neighbors</a:t>
            </a:r>
            <a:endParaRPr lang="en-US" sz="2200" b="0" i="0" dirty="0">
              <a:effectLst/>
              <a:latin typeface="Arial" panose="020B0604020202020204" pitchFamily="34" charset="0"/>
              <a:cs typeface="Arial" panose="020B0604020202020204" pitchFamily="34" charset="0"/>
            </a:endParaRPr>
          </a:p>
          <a:p>
            <a:pPr algn="just"/>
            <a:endParaRPr lang="en-US" sz="3200" b="0" i="0" dirty="0">
              <a:effectLst/>
              <a:latin typeface="Arial" panose="020B0604020202020204" pitchFamily="34" charset="0"/>
              <a:cs typeface="Arial" panose="020B0604020202020204" pitchFamily="34" charset="0"/>
            </a:endParaRPr>
          </a:p>
          <a:p>
            <a:pPr algn="just"/>
            <a:r>
              <a:rPr lang="en-US" sz="3200" b="0" i="0" dirty="0">
                <a:effectLst/>
                <a:latin typeface="Arial" panose="020B0604020202020204" pitchFamily="34" charset="0"/>
                <a:cs typeface="Arial" panose="020B0604020202020204" pitchFamily="34" charset="0"/>
              </a:rPr>
              <a:t>My brethren and sisters, visit those who live near you, and by sympathy and kindness seek to reach their hearts. Be sure to work in a way that will remove prejudice instead of creating it. </a:t>
            </a:r>
            <a:r>
              <a:rPr lang="en-US" sz="3200" b="1" i="0" dirty="0">
                <a:effectLst/>
                <a:latin typeface="Arial" panose="020B0604020202020204" pitchFamily="34" charset="0"/>
                <a:cs typeface="Arial" panose="020B0604020202020204" pitchFamily="34" charset="0"/>
              </a:rPr>
              <a:t>PM 370.3</a:t>
            </a:r>
            <a:endParaRPr lang="en-US" sz="3200" b="0" i="0" dirty="0">
              <a:effectLst/>
              <a:latin typeface="Arial" panose="020B0604020202020204" pitchFamily="34" charset="0"/>
              <a:cs typeface="Arial" panose="020B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6" name="Title 1"/>
          <p:cNvSpPr>
            <a:spLocks noGrp="1"/>
          </p:cNvSpPr>
          <p:nvPr>
            <p:ph type="title"/>
          </p:nvPr>
        </p:nvSpPr>
        <p:spPr>
          <a:xfrm>
            <a:off x="838200" y="608013"/>
            <a:ext cx="10515600" cy="992188"/>
          </a:xfrm>
        </p:spPr>
        <p:txBody>
          <a:bodyPr>
            <a:normAutofit fontScale="90000"/>
          </a:bodyPr>
          <a:lstStyle/>
          <a:p>
            <a:r>
              <a:rPr lang="en-PH" sz="4000" b="1" dirty="0">
                <a:latin typeface="Arial" panose="020B0604020202020204" pitchFamily="34" charset="0"/>
                <a:cs typeface="Arial" panose="020B0604020202020204" pitchFamily="34" charset="0"/>
              </a:rPr>
              <a:t>LITERATURE </a:t>
            </a:r>
            <a:r>
              <a:rPr lang="en-PH" sz="4000" b="1" dirty="0">
                <a:solidFill>
                  <a:srgbClr val="006600"/>
                </a:solidFill>
                <a:latin typeface="Arial" panose="020B0604020202020204" pitchFamily="34" charset="0"/>
                <a:cs typeface="Arial" panose="020B0604020202020204" pitchFamily="34" charset="0"/>
              </a:rPr>
              <a:t>OUTREACH</a:t>
            </a:r>
            <a:r>
              <a:rPr lang="en-PH" sz="4000" b="1" dirty="0">
                <a:latin typeface="Arial" panose="020B0604020202020204" pitchFamily="34" charset="0"/>
                <a:cs typeface="Arial" panose="020B0604020202020204" pitchFamily="34" charset="0"/>
              </a:rPr>
              <a:t> BY ADVENTIST THROUGH </a:t>
            </a:r>
            <a:r>
              <a:rPr lang="en-PH" sz="4000" b="1" u="sng" dirty="0">
                <a:latin typeface="Arial" panose="020B0604020202020204" pitchFamily="34" charset="0"/>
                <a:cs typeface="Arial" panose="020B0604020202020204" pitchFamily="34" charset="0"/>
              </a:rPr>
              <a:t>SELLING</a:t>
            </a:r>
            <a:endParaRPr lang="en-PH" sz="4000" u="sng" dirty="0"/>
          </a:p>
        </p:txBody>
      </p:sp>
      <p:sp>
        <p:nvSpPr>
          <p:cNvPr id="1048677" name="Content Placeholder 2"/>
          <p:cNvSpPr>
            <a:spLocks noGrp="1"/>
          </p:cNvSpPr>
          <p:nvPr>
            <p:ph idx="1"/>
          </p:nvPr>
        </p:nvSpPr>
        <p:spPr>
          <a:xfrm>
            <a:off x="838200" y="2128839"/>
            <a:ext cx="10515600" cy="3714750"/>
          </a:xfrm>
        </p:spPr>
        <p:txBody>
          <a:bodyPr>
            <a:normAutofit fontScale="95000" lnSpcReduction="10000"/>
          </a:bodyPr>
          <a:lstStyle/>
          <a:p>
            <a:pPr algn="just"/>
            <a:r>
              <a:rPr lang="en-US" altLang="en-US" sz="3200" b="1" dirty="0">
                <a:latin typeface="Arial" panose="020B0604020202020204" pitchFamily="34" charset="0"/>
                <a:cs typeface="Arial" panose="020B0604020202020204" pitchFamily="34" charset="0"/>
              </a:rPr>
              <a:t>“Educate, educate, educate young men and women to sell the books which the Lord by His Holy Spirit has stirred His servants to write. </a:t>
            </a:r>
            <a:r>
              <a:rPr lang="en-US" altLang="en-US" dirty="0">
                <a:latin typeface="Arial" panose="020B0604020202020204" pitchFamily="34" charset="0"/>
                <a:cs typeface="Arial" panose="020B0604020202020204" pitchFamily="34" charset="0"/>
              </a:rPr>
              <a:t>(</a:t>
            </a:r>
            <a:r>
              <a:rPr lang="en-US" altLang="en-US" i="1" dirty="0">
                <a:latin typeface="Arial" panose="020B0604020202020204" pitchFamily="34" charset="0"/>
                <a:cs typeface="Arial" panose="020B0604020202020204" pitchFamily="34" charset="0"/>
              </a:rPr>
              <a:t>Testimonies</a:t>
            </a:r>
            <a:r>
              <a:rPr lang="en-US" altLang="en-US" dirty="0">
                <a:latin typeface="Arial" panose="020B0604020202020204" pitchFamily="34" charset="0"/>
                <a:cs typeface="Arial" panose="020B0604020202020204" pitchFamily="34" charset="0"/>
              </a:rPr>
              <a:t>, 6:330).</a:t>
            </a:r>
            <a:r>
              <a:rPr lang="en-US" altLang="en-US" sz="4000" dirty="0">
                <a:solidFill>
                  <a:srgbClr val="FFFF00"/>
                </a:solidFill>
                <a:latin typeface="Arial" panose="020B0604020202020204" pitchFamily="34" charset="0"/>
                <a:cs typeface="Arial" panose="020B0604020202020204" pitchFamily="34" charset="0"/>
              </a:rPr>
              <a:t> </a:t>
            </a:r>
          </a:p>
          <a:p>
            <a:pPr algn="just"/>
            <a:endParaRPr lang="en-US" altLang="en-US" sz="4000" dirty="0">
              <a:solidFill>
                <a:srgbClr val="FFFF00"/>
              </a:solidFill>
              <a:latin typeface="Arial" panose="020B0604020202020204" pitchFamily="34" charset="0"/>
              <a:cs typeface="Arial" panose="020B0604020202020204" pitchFamily="34" charset="0"/>
            </a:endParaRPr>
          </a:p>
          <a:p>
            <a:pPr algn="just"/>
            <a:r>
              <a:rPr lang="en-US" altLang="en-US" sz="3200" b="1" dirty="0">
                <a:latin typeface="Arial" panose="020B0604020202020204" pitchFamily="34" charset="0"/>
                <a:cs typeface="Arial" panose="020B0604020202020204" pitchFamily="34" charset="0"/>
              </a:rPr>
              <a:t>Let them engage in the good work of selling our books. Thus they will help others, and the experience gained will give them the assurance that they are God’s helping hand”</a:t>
            </a:r>
            <a:r>
              <a:rPr lang="en-US" altLang="en-US" sz="2400" dirty="0">
                <a:latin typeface="Arial" panose="020B0604020202020204" pitchFamily="34" charset="0"/>
                <a:cs typeface="Arial" panose="020B0604020202020204" pitchFamily="34" charset="0"/>
              </a:rPr>
              <a:t>(CM, p. 40)</a:t>
            </a:r>
          </a:p>
          <a:p>
            <a:pPr algn="just">
              <a:tabLst>
                <a:tab pos="460375" algn="l"/>
              </a:tabLst>
            </a:pPr>
            <a:endParaRPr lang="en-US" altLang="en-US" b="1" dirty="0">
              <a:latin typeface="Arial" panose="020B0604020202020204" pitchFamily="34" charset="0"/>
              <a:cs typeface="Arial" panose="020B0604020202020204" pitchFamily="34" charset="0"/>
            </a:endParaRPr>
          </a:p>
          <a:p>
            <a:endParaRPr lang="en-US" altLang="en-US" b="1" dirty="0"/>
          </a:p>
          <a:p>
            <a:endParaRPr lang="en-PH"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8" name="Title 1"/>
          <p:cNvSpPr>
            <a:spLocks noGrp="1"/>
          </p:cNvSpPr>
          <p:nvPr>
            <p:ph type="title"/>
          </p:nvPr>
        </p:nvSpPr>
        <p:spPr>
          <a:xfrm>
            <a:off x="352425" y="822326"/>
            <a:ext cx="10515600" cy="806450"/>
          </a:xfrm>
        </p:spPr>
        <p:txBody>
          <a:bodyPr/>
          <a:lstStyle/>
          <a:p>
            <a:pPr algn="ctr"/>
            <a:r>
              <a:rPr lang="en-PH" sz="3600" b="1" dirty="0">
                <a:latin typeface="Arial" panose="020B0604020202020204" pitchFamily="34" charset="0"/>
                <a:cs typeface="Arial" panose="020B0604020202020204" pitchFamily="34" charset="0"/>
              </a:rPr>
              <a:t>GOD’S ASSURANCE OF CANVASSING WORK</a:t>
            </a:r>
            <a:endParaRPr lang="en-PH" b="1" dirty="0">
              <a:latin typeface="Arial" panose="020B0604020202020204" pitchFamily="34" charset="0"/>
              <a:cs typeface="Arial" panose="020B0604020202020204" pitchFamily="34" charset="0"/>
            </a:endParaRPr>
          </a:p>
        </p:txBody>
      </p:sp>
      <p:sp>
        <p:nvSpPr>
          <p:cNvPr id="1048679" name="Content Placeholder 2"/>
          <p:cNvSpPr>
            <a:spLocks noGrp="1"/>
          </p:cNvSpPr>
          <p:nvPr>
            <p:ph idx="1"/>
          </p:nvPr>
        </p:nvSpPr>
        <p:spPr>
          <a:xfrm>
            <a:off x="866774" y="2085975"/>
            <a:ext cx="10806113" cy="4219575"/>
          </a:xfrm>
        </p:spPr>
        <p:txBody>
          <a:bodyPr>
            <a:normAutofit/>
          </a:bodyPr>
          <a:lstStyle/>
          <a:p>
            <a:r>
              <a:rPr lang="en-US" altLang="en-US" sz="4000" b="1" dirty="0">
                <a:latin typeface="Arial" panose="020B0604020202020204" pitchFamily="34" charset="0"/>
                <a:cs typeface="Arial" panose="020B0604020202020204" pitchFamily="34" charset="0"/>
              </a:rPr>
              <a:t>“The canvassing work, properly conducted, is missionary work of the highest order”  </a:t>
            </a:r>
            <a:r>
              <a:rPr lang="en-US" altLang="en-US" sz="3200" dirty="0">
                <a:latin typeface="Arial" panose="020B0604020202020204" pitchFamily="34" charset="0"/>
                <a:cs typeface="Arial" panose="020B0604020202020204" pitchFamily="34" charset="0"/>
              </a:rPr>
              <a:t>(Testimonies, 6:313). </a:t>
            </a:r>
          </a:p>
          <a:p>
            <a:endParaRPr lang="en-US" altLang="en-US" sz="4000" dirty="0">
              <a:latin typeface="Arial" panose="020B0604020202020204" pitchFamily="34" charset="0"/>
              <a:cs typeface="Arial" panose="020B0604020202020204" pitchFamily="34" charset="0"/>
            </a:endParaRPr>
          </a:p>
          <a:p>
            <a:r>
              <a:rPr lang="en-US" altLang="en-US" sz="4000" dirty="0">
                <a:latin typeface="Arial" panose="020B0604020202020204" pitchFamily="34" charset="0"/>
                <a:cs typeface="Arial" panose="020B0604020202020204" pitchFamily="34" charset="0"/>
              </a:rPr>
              <a:t>“The Lord Jesus standing by the side of the canvasser is </a:t>
            </a:r>
            <a:r>
              <a:rPr lang="en-US" altLang="en-US" sz="4000" b="1" dirty="0">
                <a:latin typeface="Arial" panose="020B0604020202020204" pitchFamily="34" charset="0"/>
                <a:cs typeface="Arial" panose="020B0604020202020204" pitchFamily="34" charset="0"/>
              </a:rPr>
              <a:t>the chief worker</a:t>
            </a:r>
            <a:r>
              <a:rPr lang="en-US" altLang="en-US" sz="4000" dirty="0">
                <a:latin typeface="Arial" panose="020B0604020202020204" pitchFamily="34" charset="0"/>
                <a:cs typeface="Arial" panose="020B0604020202020204" pitchFamily="34" charset="0"/>
              </a:rPr>
              <a:t>” </a:t>
            </a:r>
            <a:r>
              <a:rPr lang="en-US" altLang="en-US" sz="3200" dirty="0">
                <a:latin typeface="Arial" panose="020B0604020202020204" pitchFamily="34" charset="0"/>
                <a:cs typeface="Arial" panose="020B0604020202020204" pitchFamily="34" charset="0"/>
              </a:rPr>
              <a:t>CM 40</a:t>
            </a:r>
            <a:r>
              <a:rPr kumimoji="0" lang="en-US" sz="3200" b="1" i="0" u="none" strike="noStrike" kern="1200" cap="none" spc="0" normalizeH="0" baseline="0" noProof="0" dirty="0">
                <a:ln>
                  <a:noFill/>
                </a:ln>
                <a:uLnTx/>
                <a:uFillTx/>
                <a:latin typeface="Arial" panose="020B0604020202020204" pitchFamily="34" charset="0"/>
                <a:cs typeface="Arial" panose="020B0604020202020204" pitchFamily="34" charset="0"/>
              </a:rPr>
              <a:t> </a:t>
            </a:r>
            <a:r>
              <a:rPr kumimoji="0" lang="en-US" sz="2000" b="1" i="0" u="none" strike="noStrike" kern="1200" cap="none" spc="0" normalizeH="0" baseline="0" noProof="0" dirty="0">
                <a:ln>
                  <a:noFill/>
                </a:ln>
                <a:uLnTx/>
                <a:uFillTx/>
                <a:latin typeface="Arial" panose="020B0604020202020204" pitchFamily="34" charset="0"/>
                <a:cs typeface="Arial" panose="020B0604020202020204" pitchFamily="34" charset="0"/>
              </a:rPr>
              <a:t>(</a:t>
            </a:r>
            <a:r>
              <a:rPr kumimoji="0" lang="en-US"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1/1902)</a:t>
            </a:r>
            <a:endParaRPr kumimoji="0" lang="en-US" sz="14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endParaRPr lang="en-US" altLang="en-US" sz="4000" b="1" dirty="0">
              <a:latin typeface="Arial" panose="020B0604020202020204" pitchFamily="34" charset="0"/>
              <a:cs typeface="Arial" panose="020B0604020202020204" pitchFamily="34" charset="0"/>
            </a:endParaRPr>
          </a:p>
          <a:p>
            <a:endParaRPr lang="en-PH"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0" name="Title 1"/>
          <p:cNvSpPr>
            <a:spLocks noGrp="1"/>
          </p:cNvSpPr>
          <p:nvPr>
            <p:ph type="title"/>
          </p:nvPr>
        </p:nvSpPr>
        <p:spPr>
          <a:xfrm>
            <a:off x="838200" y="608013"/>
            <a:ext cx="10515600" cy="992188"/>
          </a:xfrm>
        </p:spPr>
        <p:txBody>
          <a:bodyPr>
            <a:normAutofit fontScale="90000"/>
          </a:bodyPr>
          <a:lstStyle/>
          <a:p>
            <a:r>
              <a:rPr lang="en-PH" sz="4000" b="1" dirty="0">
                <a:latin typeface="Arial" panose="020B0604020202020204" pitchFamily="34" charset="0"/>
                <a:cs typeface="Arial" panose="020B0604020202020204" pitchFamily="34" charset="0"/>
              </a:rPr>
              <a:t>LITERATURE </a:t>
            </a:r>
            <a:r>
              <a:rPr lang="en-PH" sz="4000" b="1" dirty="0">
                <a:solidFill>
                  <a:srgbClr val="006600"/>
                </a:solidFill>
                <a:latin typeface="Arial" panose="020B0604020202020204" pitchFamily="34" charset="0"/>
                <a:cs typeface="Arial" panose="020B0604020202020204" pitchFamily="34" charset="0"/>
              </a:rPr>
              <a:t>OUTREACH</a:t>
            </a:r>
            <a:r>
              <a:rPr lang="en-PH" sz="4000" b="1" dirty="0">
                <a:latin typeface="Arial" panose="020B0604020202020204" pitchFamily="34" charset="0"/>
                <a:cs typeface="Arial" panose="020B0604020202020204" pitchFamily="34" charset="0"/>
              </a:rPr>
              <a:t> BY ADVENTIST THROUGH </a:t>
            </a:r>
            <a:r>
              <a:rPr lang="en-PH" sz="4000" b="1" u="sng" dirty="0">
                <a:latin typeface="Arial" panose="020B0604020202020204" pitchFamily="34" charset="0"/>
                <a:cs typeface="Arial" panose="020B0604020202020204" pitchFamily="34" charset="0"/>
              </a:rPr>
              <a:t>SELLING</a:t>
            </a:r>
            <a:endParaRPr lang="en-PH" sz="4000" u="sng" dirty="0"/>
          </a:p>
        </p:txBody>
      </p:sp>
      <p:sp>
        <p:nvSpPr>
          <p:cNvPr id="1048681" name="Content Placeholder 2"/>
          <p:cNvSpPr>
            <a:spLocks noGrp="1"/>
          </p:cNvSpPr>
          <p:nvPr>
            <p:ph idx="1"/>
          </p:nvPr>
        </p:nvSpPr>
        <p:spPr>
          <a:xfrm>
            <a:off x="838200" y="1783080"/>
            <a:ext cx="10515600" cy="4060509"/>
          </a:xfrm>
        </p:spPr>
        <p:txBody>
          <a:bodyPr>
            <a:normAutofit fontScale="95000" lnSpcReduction="20000"/>
          </a:bodyPr>
          <a:lstStyle/>
          <a:p>
            <a:pPr algn="just">
              <a:tabLst>
                <a:tab pos="460375" algn="l"/>
              </a:tabLst>
            </a:pPr>
            <a:r>
              <a:rPr lang="en-US" altLang="en-US" sz="3200" b="1" dirty="0">
                <a:latin typeface="Arial" panose="020B0604020202020204" pitchFamily="34" charset="0"/>
                <a:cs typeface="Arial" panose="020B0604020202020204" pitchFamily="34" charset="0"/>
              </a:rPr>
              <a:t>PURPOSE OF SELLING:</a:t>
            </a:r>
            <a:endParaRPr lang="en-US" altLang="en-US" b="1" dirty="0">
              <a:latin typeface="Arial" panose="020B0604020202020204" pitchFamily="34" charset="0"/>
              <a:cs typeface="Arial" panose="020B0604020202020204" pitchFamily="34" charset="0"/>
            </a:endParaRPr>
          </a:p>
          <a:p>
            <a:pPr algn="just">
              <a:tabLst>
                <a:tab pos="460375" algn="l"/>
              </a:tabLst>
            </a:pPr>
            <a:endParaRPr lang="en-US" altLang="en-US" sz="2800" b="1" dirty="0">
              <a:latin typeface="Arial" panose="020B0604020202020204" pitchFamily="34" charset="0"/>
              <a:cs typeface="Arial" panose="020B0604020202020204" pitchFamily="34" charset="0"/>
            </a:endParaRPr>
          </a:p>
          <a:p>
            <a:pPr algn="just">
              <a:tabLst>
                <a:tab pos="460375" algn="l"/>
              </a:tabLst>
            </a:pPr>
            <a:r>
              <a:rPr lang="en-US" altLang="en-US" sz="2800" b="1" dirty="0">
                <a:latin typeface="Arial" panose="020B0604020202020204" pitchFamily="34" charset="0"/>
                <a:cs typeface="Arial" panose="020B0604020202020204" pitchFamily="34" charset="0"/>
              </a:rPr>
              <a:t>1. “Those who are fitting for the ministry can engage in no other occupation that will give them so large an experience as will the canvassing work” </a:t>
            </a:r>
            <a:r>
              <a:rPr lang="en-US" altLang="en-US" dirty="0">
                <a:latin typeface="Arial" panose="020B0604020202020204" pitchFamily="34" charset="0"/>
                <a:cs typeface="Arial" panose="020B0604020202020204" pitchFamily="34" charset="0"/>
              </a:rPr>
              <a:t>(</a:t>
            </a:r>
            <a:r>
              <a:rPr lang="en-US" altLang="en-US" i="1" dirty="0">
                <a:latin typeface="Arial" panose="020B0604020202020204" pitchFamily="34" charset="0"/>
                <a:cs typeface="Arial" panose="020B0604020202020204" pitchFamily="34" charset="0"/>
              </a:rPr>
              <a:t>Testimonies</a:t>
            </a:r>
            <a:r>
              <a:rPr lang="en-US" altLang="en-US" dirty="0">
                <a:latin typeface="Arial" panose="020B0604020202020204" pitchFamily="34" charset="0"/>
                <a:cs typeface="Arial" panose="020B0604020202020204" pitchFamily="34" charset="0"/>
              </a:rPr>
              <a:t>, 6:334). ( </a:t>
            </a:r>
            <a:r>
              <a:rPr lang="en-US" altLang="en-US" sz="2400" b="1" dirty="0">
                <a:latin typeface="Arial" panose="020B0604020202020204" pitchFamily="34" charset="0"/>
                <a:cs typeface="Arial" panose="020B0604020202020204" pitchFamily="34" charset="0"/>
              </a:rPr>
              <a:t>Occupation for a Living</a:t>
            </a:r>
            <a:r>
              <a:rPr lang="en-US" altLang="en-US" dirty="0">
                <a:latin typeface="Arial" panose="020B0604020202020204" pitchFamily="34" charset="0"/>
                <a:cs typeface="Arial" panose="020B0604020202020204" pitchFamily="34" charset="0"/>
              </a:rPr>
              <a:t>)</a:t>
            </a:r>
          </a:p>
          <a:p>
            <a:pPr algn="just">
              <a:tabLst>
                <a:tab pos="460375" algn="l"/>
              </a:tabLst>
            </a:pPr>
            <a:endParaRPr lang="en-US" altLang="en-US" dirty="0">
              <a:latin typeface="Arial" panose="020B0604020202020204" pitchFamily="34" charset="0"/>
              <a:cs typeface="Arial" panose="020B0604020202020204" pitchFamily="34" charset="0"/>
            </a:endParaRPr>
          </a:p>
          <a:p>
            <a:pPr algn="just">
              <a:tabLst>
                <a:tab pos="460375" algn="l"/>
              </a:tabLst>
            </a:pPr>
            <a:r>
              <a:rPr lang="en-US" altLang="en-US" sz="2800" b="1" dirty="0">
                <a:latin typeface="Arial" panose="020B0604020202020204" pitchFamily="34" charset="0"/>
                <a:cs typeface="Arial" panose="020B0604020202020204" pitchFamily="34" charset="0"/>
              </a:rPr>
              <a:t>2. Sustainability for the production of the printed materials by the Publishing Houses as the effective agency for the accomplishment of the last work of salvation;</a:t>
            </a:r>
            <a:endParaRPr lang="en-US" altLang="en-US" sz="3600" dirty="0">
              <a:latin typeface="Arial" panose="020B0604020202020204" pitchFamily="34" charset="0"/>
              <a:cs typeface="Arial" panose="020B0604020202020204" pitchFamily="34" charset="0"/>
            </a:endParaRPr>
          </a:p>
          <a:p>
            <a:endParaRPr lang="en-US" altLang="en-US" b="1" dirty="0"/>
          </a:p>
          <a:p>
            <a:endParaRPr lang="en-PH"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2" name="Title 1"/>
          <p:cNvSpPr>
            <a:spLocks noGrp="1"/>
          </p:cNvSpPr>
          <p:nvPr>
            <p:ph type="title"/>
          </p:nvPr>
        </p:nvSpPr>
        <p:spPr>
          <a:xfrm>
            <a:off x="538162" y="808038"/>
            <a:ext cx="10515600" cy="720725"/>
          </a:xfrm>
        </p:spPr>
        <p:txBody>
          <a:bodyPr>
            <a:normAutofit/>
          </a:bodyPr>
          <a:lstStyle/>
          <a:p>
            <a:r>
              <a:rPr lang="en-US" sz="4000" b="1" i="0" dirty="0">
                <a:effectLst/>
                <a:latin typeface="Arial" panose="020B0604020202020204" pitchFamily="34" charset="0"/>
                <a:cs typeface="Arial" panose="020B0604020202020204" pitchFamily="34" charset="0"/>
              </a:rPr>
              <a:t>Health Reform Literature Will Win Souls</a:t>
            </a:r>
            <a:endParaRPr lang="en-PH" sz="4000" dirty="0">
              <a:latin typeface="Arial" panose="020B0604020202020204" pitchFamily="34" charset="0"/>
              <a:cs typeface="Arial" panose="020B0604020202020204" pitchFamily="34" charset="0"/>
            </a:endParaRPr>
          </a:p>
        </p:txBody>
      </p:sp>
      <p:sp>
        <p:nvSpPr>
          <p:cNvPr id="1048683" name="Content Placeholder 2"/>
          <p:cNvSpPr>
            <a:spLocks noGrp="1"/>
          </p:cNvSpPr>
          <p:nvPr>
            <p:ph idx="1"/>
          </p:nvPr>
        </p:nvSpPr>
        <p:spPr>
          <a:xfrm>
            <a:off x="838200" y="1785938"/>
            <a:ext cx="10515600" cy="4386261"/>
          </a:xfrm>
        </p:spPr>
        <p:txBody>
          <a:bodyPr>
            <a:normAutofit fontScale="92857" lnSpcReduction="10000"/>
          </a:bodyPr>
          <a:lstStyle/>
          <a:p>
            <a:r>
              <a:rPr lang="en-US" sz="2800" b="0" i="0" dirty="0">
                <a:effectLst/>
                <a:latin typeface="Arial" panose="020B0604020202020204" pitchFamily="34" charset="0"/>
                <a:cs typeface="Arial" panose="020B0604020202020204" pitchFamily="34" charset="0"/>
              </a:rPr>
              <a:t>Publications upon health reform will reach many who will not see or read anything upon important Bible subjects....</a:t>
            </a:r>
          </a:p>
          <a:p>
            <a:pPr algn="just"/>
            <a:r>
              <a:rPr lang="en-US" sz="2800" b="0" i="0" dirty="0">
                <a:effectLst/>
                <a:latin typeface="Arial" panose="020B0604020202020204" pitchFamily="34" charset="0"/>
                <a:cs typeface="Arial" panose="020B0604020202020204" pitchFamily="34" charset="0"/>
              </a:rPr>
              <a:t> The truth must come to the people upon health reform. This is essential in order to arrest the attention in regard to Bible truth....</a:t>
            </a:r>
          </a:p>
          <a:p>
            <a:pPr algn="just"/>
            <a:r>
              <a:rPr lang="en-US" sz="2800" b="0" i="0" dirty="0">
                <a:effectLst/>
                <a:latin typeface="Arial" panose="020B0604020202020204" pitchFamily="34" charset="0"/>
                <a:cs typeface="Arial" panose="020B0604020202020204" pitchFamily="34" charset="0"/>
              </a:rPr>
              <a:t>Many of those looked upon as hopelessly depraved will, if properly instructed in regard to their unhealthful practices, be arrested with the truth....</a:t>
            </a:r>
          </a:p>
          <a:p>
            <a:pPr algn="just"/>
            <a:r>
              <a:rPr lang="en-US" sz="2800" b="0" i="0" dirty="0">
                <a:effectLst/>
                <a:latin typeface="Arial" panose="020B0604020202020204" pitchFamily="34" charset="0"/>
                <a:cs typeface="Arial" panose="020B0604020202020204" pitchFamily="34" charset="0"/>
              </a:rPr>
              <a:t> Go with your hands full of proper reading matter and your heart full of the love of Christ for their souls, </a:t>
            </a:r>
            <a:r>
              <a:rPr lang="en-US" sz="2800" b="1" i="0" dirty="0">
                <a:effectLst/>
                <a:latin typeface="Arial" panose="020B0604020202020204" pitchFamily="34" charset="0"/>
                <a:cs typeface="Arial" panose="020B0604020202020204" pitchFamily="34" charset="0"/>
              </a:rPr>
              <a:t>reaching them where they are.</a:t>
            </a:r>
            <a:r>
              <a:rPr lang="en-US" sz="2800" b="0" i="0" dirty="0">
                <a:effectLst/>
                <a:latin typeface="Arial" panose="020B0604020202020204" pitchFamily="34" charset="0"/>
                <a:cs typeface="Arial" panose="020B0604020202020204" pitchFamily="34" charset="0"/>
              </a:rPr>
              <a:t> Many are being drawn by the Lord Jesus Christ, who will respond.—</a:t>
            </a:r>
            <a:r>
              <a:rPr lang="en-US" sz="2800" b="0" i="0" u="none" strike="noStrike" dirty="0">
                <a:effectLst/>
                <a:latin typeface="Arial" panose="020B0604020202020204" pitchFamily="34" charset="0"/>
                <a:cs typeface="Arial" panose="020B0604020202020204" pitchFamily="34" charset="0"/>
                <a:hlinkClick r:id="rId2"/>
              </a:rPr>
              <a:t>Manuscript 1, 1875</a:t>
            </a:r>
            <a:r>
              <a:rPr lang="en-US" sz="2800" b="0" i="0" dirty="0">
                <a:effectLst/>
                <a:latin typeface="Arial" panose="020B0604020202020204" pitchFamily="34" charset="0"/>
                <a:cs typeface="Arial" panose="020B0604020202020204" pitchFamily="34" charset="0"/>
              </a:rPr>
              <a:t>. PM 371.4</a:t>
            </a:r>
            <a:endParaRPr lang="en-PH" sz="2800" dirty="0">
              <a:latin typeface="Arial" panose="020B0604020202020204" pitchFamily="34" charset="0"/>
              <a:cs typeface="Arial" panose="020B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4" name="Title 1"/>
          <p:cNvSpPr>
            <a:spLocks noGrp="1"/>
          </p:cNvSpPr>
          <p:nvPr>
            <p:ph type="title"/>
          </p:nvPr>
        </p:nvSpPr>
        <p:spPr>
          <a:xfrm>
            <a:off x="838200" y="365125"/>
            <a:ext cx="10515600" cy="1277937"/>
          </a:xfrm>
        </p:spPr>
        <p:txBody>
          <a:bodyPr>
            <a:noAutofit/>
          </a:bodyPr>
          <a:lstStyle/>
          <a:p>
            <a:r>
              <a:rPr lang="en-PH" sz="3200" b="1" dirty="0">
                <a:latin typeface="Arial" panose="020B0604020202020204" pitchFamily="34" charset="0"/>
                <a:cs typeface="Arial" panose="020B0604020202020204" pitchFamily="34" charset="0"/>
              </a:rPr>
              <a:t>WHAT HAPPEN TO THOSE WHO REFUSE TO WORK FOR PUBLISHING MINISTRY</a:t>
            </a:r>
            <a:endParaRPr lang="en-PH" sz="3200" dirty="0">
              <a:latin typeface="Arial" panose="020B0604020202020204" pitchFamily="34" charset="0"/>
              <a:cs typeface="Arial" panose="020B0604020202020204" pitchFamily="34" charset="0"/>
            </a:endParaRPr>
          </a:p>
        </p:txBody>
      </p:sp>
      <p:sp>
        <p:nvSpPr>
          <p:cNvPr id="1048685" name="Content Placeholder 2"/>
          <p:cNvSpPr>
            <a:spLocks noGrp="1"/>
          </p:cNvSpPr>
          <p:nvPr>
            <p:ph idx="1"/>
          </p:nvPr>
        </p:nvSpPr>
        <p:spPr>
          <a:xfrm>
            <a:off x="838200" y="1957388"/>
            <a:ext cx="10515600" cy="4219575"/>
          </a:xfrm>
        </p:spPr>
        <p:txBody>
          <a:bodyPr>
            <a:normAutofit/>
          </a:bodyPr>
          <a:lstStyle/>
          <a:p>
            <a:pPr algn="just"/>
            <a:r>
              <a:rPr lang="en-US" sz="4400" i="0" dirty="0">
                <a:effectLst/>
                <a:latin typeface="Arial" panose="020B0604020202020204" pitchFamily="34" charset="0"/>
                <a:cs typeface="Arial" panose="020B0604020202020204" pitchFamily="34" charset="0"/>
              </a:rPr>
              <a:t>And remember that </a:t>
            </a:r>
            <a:r>
              <a:rPr lang="en-US" sz="4400" i="1" dirty="0">
                <a:effectLst/>
                <a:latin typeface="Arial" panose="020B0604020202020204" pitchFamily="34" charset="0"/>
                <a:cs typeface="Arial" panose="020B0604020202020204" pitchFamily="34" charset="0"/>
              </a:rPr>
              <a:t>those who know the truth for this time and yet confine their efforts to their own churches</a:t>
            </a:r>
            <a:r>
              <a:rPr lang="en-US" sz="4400" i="0" dirty="0">
                <a:effectLst/>
                <a:latin typeface="Arial" panose="020B0604020202020204" pitchFamily="34" charset="0"/>
                <a:cs typeface="Arial" panose="020B0604020202020204" pitchFamily="34" charset="0"/>
              </a:rPr>
              <a:t>,</a:t>
            </a:r>
            <a:r>
              <a:rPr lang="en-US" sz="4400" b="1" i="0" dirty="0">
                <a:effectLst/>
                <a:latin typeface="Arial" panose="020B0604020202020204" pitchFamily="34" charset="0"/>
                <a:cs typeface="Arial" panose="020B0604020202020204" pitchFamily="34" charset="0"/>
              </a:rPr>
              <a:t> refusing to work for their unconverted neighbors, will be called to </a:t>
            </a:r>
            <a:r>
              <a:rPr lang="en-US" sz="4400" b="1" i="0" dirty="0">
                <a:solidFill>
                  <a:srgbClr val="C00000"/>
                </a:solidFill>
                <a:effectLst/>
                <a:latin typeface="Arial" panose="020B0604020202020204" pitchFamily="34" charset="0"/>
                <a:cs typeface="Arial" panose="020B0604020202020204" pitchFamily="34" charset="0"/>
              </a:rPr>
              <a:t>account for unfulfilled</a:t>
            </a:r>
            <a:r>
              <a:rPr lang="en-US" sz="4400" b="1" i="0" dirty="0">
                <a:effectLst/>
                <a:latin typeface="Arial" panose="020B0604020202020204" pitchFamily="34" charset="0"/>
                <a:cs typeface="Arial" panose="020B0604020202020204" pitchFamily="34" charset="0"/>
              </a:rPr>
              <a:t>. PM 370.3</a:t>
            </a:r>
            <a:r>
              <a:rPr lang="en-US" sz="3600" b="1" i="0" dirty="0">
                <a:effectLst/>
                <a:latin typeface="Arial" panose="020B0604020202020204" pitchFamily="34" charset="0"/>
                <a:cs typeface="Arial" panose="020B0604020202020204" pitchFamily="34" charset="0"/>
              </a:rPr>
              <a:t> </a:t>
            </a:r>
            <a:r>
              <a:rPr lang="en-US" sz="3600" b="1" i="0" dirty="0">
                <a:solidFill>
                  <a:srgbClr val="FFFFFF"/>
                </a:solidFill>
                <a:effectLst/>
                <a:latin typeface="Arial" panose="020B0604020202020204" pitchFamily="34" charset="0"/>
                <a:cs typeface="Arial" panose="020B0604020202020204" pitchFamily="34" charset="0"/>
              </a:rPr>
              <a:t>duties. </a:t>
            </a:r>
            <a:endParaRPr lang="en-PH" sz="3600" b="1" dirty="0">
              <a:latin typeface="Arial" panose="020B0604020202020204" pitchFamily="34" charset="0"/>
              <a:cs typeface="Arial" panose="020B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6" name="Title 1"/>
          <p:cNvSpPr>
            <a:spLocks noGrp="1"/>
          </p:cNvSpPr>
          <p:nvPr>
            <p:ph type="title"/>
          </p:nvPr>
        </p:nvSpPr>
        <p:spPr/>
        <p:txBody>
          <a:bodyPr/>
          <a:lstStyle/>
          <a:p>
            <a:r>
              <a:rPr lang="en-PH" b="1" dirty="0">
                <a:latin typeface="Arial" panose="020B0604020202020204" pitchFamily="34" charset="0"/>
                <a:cs typeface="Arial" panose="020B0604020202020204" pitchFamily="34" charset="0"/>
              </a:rPr>
              <a:t>PUBLISHING MINISTRY SLOGAN</a:t>
            </a:r>
          </a:p>
        </p:txBody>
      </p:sp>
      <p:sp>
        <p:nvSpPr>
          <p:cNvPr id="1048687" name="Content Placeholder 2"/>
          <p:cNvSpPr>
            <a:spLocks noGrp="1"/>
          </p:cNvSpPr>
          <p:nvPr>
            <p:ph idx="1"/>
          </p:nvPr>
        </p:nvSpPr>
        <p:spPr>
          <a:xfrm>
            <a:off x="838200" y="1690688"/>
            <a:ext cx="11063288" cy="4486275"/>
          </a:xfrm>
        </p:spPr>
        <p:txBody>
          <a:bodyPr>
            <a:normAutofit fontScale="71875" lnSpcReduction="20000"/>
          </a:bodyPr>
          <a:lstStyle/>
          <a:p>
            <a:pPr marL="0" indent="0" algn="just">
              <a:spcBef>
                <a:spcPct val="20000"/>
              </a:spcBef>
              <a:buNone/>
            </a:pPr>
            <a:r>
              <a:rPr lang="en-US" altLang="en-US" sz="3200" b="1" dirty="0">
                <a:latin typeface="Berlin Sans FB Demi" panose="020E0802020502020306" pitchFamily="34" charset="0"/>
                <a:cs typeface="Arial" panose="020B0604020202020204" pitchFamily="34" charset="0"/>
              </a:rPr>
              <a:t>“Every Adventist Home, </a:t>
            </a:r>
            <a:r>
              <a:rPr lang="en-US" altLang="en-US" sz="3200" b="1" dirty="0">
                <a:solidFill>
                  <a:srgbClr val="006600"/>
                </a:solidFill>
                <a:latin typeface="Berlin Sans FB Demi" panose="020E0802020502020306" pitchFamily="34" charset="0"/>
                <a:cs typeface="Arial" panose="020B0604020202020204" pitchFamily="34" charset="0"/>
              </a:rPr>
              <a:t>a Library</a:t>
            </a:r>
            <a:r>
              <a:rPr lang="en-US" altLang="en-US" sz="3200" b="1" dirty="0">
                <a:latin typeface="Berlin Sans FB Demi" panose="020E0802020502020306" pitchFamily="34" charset="0"/>
                <a:cs typeface="Arial" panose="020B0604020202020204" pitchFamily="34" charset="0"/>
              </a:rPr>
              <a:t>”</a:t>
            </a:r>
          </a:p>
          <a:p>
            <a:pPr marL="0" indent="0" algn="just">
              <a:spcBef>
                <a:spcPct val="20000"/>
              </a:spcBef>
              <a:buNone/>
            </a:pPr>
            <a:endParaRPr lang="en-US" altLang="en-US" sz="3200" b="1" dirty="0">
              <a:latin typeface="Berlin Sans FB Demi" panose="020E0802020502020306" pitchFamily="34" charset="0"/>
              <a:cs typeface="Arial" panose="020B0604020202020204" pitchFamily="34" charset="0"/>
            </a:endParaRPr>
          </a:p>
          <a:p>
            <a:pPr marL="0" indent="0" algn="just">
              <a:spcBef>
                <a:spcPct val="20000"/>
              </a:spcBef>
              <a:buNone/>
            </a:pPr>
            <a:r>
              <a:rPr lang="en-US" altLang="en-US" sz="3200" b="1" dirty="0">
                <a:latin typeface="Berlin Sans FB Demi" panose="020E0802020502020306" pitchFamily="34" charset="0"/>
                <a:cs typeface="Arial" panose="020B0604020202020204" pitchFamily="34" charset="0"/>
              </a:rPr>
              <a:t>“Every Adventist Church, </a:t>
            </a:r>
            <a:r>
              <a:rPr lang="en-US" altLang="en-US" sz="3200" b="1" dirty="0">
                <a:solidFill>
                  <a:srgbClr val="006600"/>
                </a:solidFill>
                <a:latin typeface="Berlin Sans FB Demi" panose="020E0802020502020306" pitchFamily="34" charset="0"/>
                <a:cs typeface="Arial" panose="020B0604020202020204" pitchFamily="34" charset="0"/>
              </a:rPr>
              <a:t>a Training Center</a:t>
            </a:r>
            <a:r>
              <a:rPr lang="en-US" altLang="en-US" sz="3200" b="1" dirty="0">
                <a:latin typeface="Berlin Sans FB Demi" panose="020E0802020502020306" pitchFamily="34" charset="0"/>
                <a:cs typeface="Arial" panose="020B0604020202020204" pitchFamily="34" charset="0"/>
              </a:rPr>
              <a:t>”</a:t>
            </a:r>
          </a:p>
          <a:p>
            <a:pPr marL="0" indent="0" algn="just">
              <a:spcBef>
                <a:spcPct val="20000"/>
              </a:spcBef>
              <a:buNone/>
            </a:pPr>
            <a:endParaRPr lang="en-US" altLang="en-US" sz="3200" b="1" dirty="0">
              <a:latin typeface="Berlin Sans FB Demi" panose="020E0802020502020306" pitchFamily="34" charset="0"/>
              <a:cs typeface="Arial" panose="020B0604020202020204" pitchFamily="34" charset="0"/>
            </a:endParaRPr>
          </a:p>
          <a:p>
            <a:pPr marL="0" indent="0" algn="just">
              <a:spcBef>
                <a:spcPct val="20000"/>
              </a:spcBef>
              <a:buNone/>
            </a:pPr>
            <a:r>
              <a:rPr lang="en-US" altLang="en-US" sz="3200" b="1" dirty="0">
                <a:latin typeface="Berlin Sans FB Demi" panose="020E0802020502020306" pitchFamily="34" charset="0"/>
                <a:cs typeface="Arial" panose="020B0604020202020204" pitchFamily="34" charset="0"/>
              </a:rPr>
              <a:t>“ Every Adventist,  </a:t>
            </a:r>
            <a:r>
              <a:rPr lang="en-US" altLang="en-US" sz="3200" b="1" dirty="0">
                <a:solidFill>
                  <a:srgbClr val="006600"/>
                </a:solidFill>
                <a:latin typeface="Berlin Sans FB Demi" panose="020E0802020502020306" pitchFamily="34" charset="0"/>
                <a:cs typeface="Arial" panose="020B0604020202020204" pitchFamily="34" charset="0"/>
              </a:rPr>
              <a:t>a Book Distributor</a:t>
            </a:r>
            <a:r>
              <a:rPr lang="en-US" altLang="en-US" sz="3200" b="1" dirty="0">
                <a:latin typeface="Berlin Sans FB Demi" panose="020E0802020502020306" pitchFamily="34" charset="0"/>
                <a:cs typeface="Arial" panose="020B0604020202020204" pitchFamily="34" charset="0"/>
              </a:rPr>
              <a:t>”</a:t>
            </a:r>
          </a:p>
          <a:p>
            <a:pPr marL="0" indent="0" algn="just">
              <a:spcBef>
                <a:spcPct val="20000"/>
              </a:spcBef>
              <a:buNone/>
            </a:pPr>
            <a:endParaRPr lang="en-US" altLang="en-US" sz="3200" b="1" dirty="0">
              <a:latin typeface="Berlin Sans FB Demi" panose="020E0802020502020306" pitchFamily="34" charset="0"/>
              <a:cs typeface="Arial" panose="020B0604020202020204" pitchFamily="34" charset="0"/>
            </a:endParaRPr>
          </a:p>
          <a:p>
            <a:pPr marL="0" indent="0" algn="just">
              <a:spcBef>
                <a:spcPct val="20000"/>
              </a:spcBef>
              <a:buNone/>
            </a:pPr>
            <a:r>
              <a:rPr lang="en-US" altLang="en-US" sz="3200" b="1" dirty="0">
                <a:latin typeface="Berlin Sans FB Demi" panose="020E0802020502020306" pitchFamily="34" charset="0"/>
                <a:cs typeface="Arial" panose="020B0604020202020204" pitchFamily="34" charset="0"/>
              </a:rPr>
              <a:t>“Every Church Member, </a:t>
            </a:r>
            <a:r>
              <a:rPr lang="en-US" altLang="en-US" sz="3200" b="1" dirty="0">
                <a:solidFill>
                  <a:srgbClr val="006600"/>
                </a:solidFill>
                <a:latin typeface="Berlin Sans FB Demi" panose="020E0802020502020306" pitchFamily="34" charset="0"/>
                <a:cs typeface="Arial" panose="020B0604020202020204" pitchFamily="34" charset="0"/>
              </a:rPr>
              <a:t>Everywhere our Mission </a:t>
            </a:r>
            <a:r>
              <a:rPr lang="en-US" altLang="en-GB" sz="3200" b="1" dirty="0">
                <a:solidFill>
                  <a:srgbClr val="006600"/>
                </a:solidFill>
                <a:latin typeface="Berlin Sans FB Demi" panose="020E0802020502020306" pitchFamily="34" charset="0"/>
                <a:cs typeface="Arial" panose="020B0604020202020204" pitchFamily="34" charset="0"/>
              </a:rPr>
              <a:t>Field</a:t>
            </a:r>
            <a:endParaRPr lang="en-PH" sz="3600" dirty="0">
              <a:latin typeface="Arial" panose="020B0604020202020204" pitchFamily="34" charset="0"/>
              <a:cs typeface="Arial" panose="020B0604020202020204" pitchFamily="34" charset="0"/>
            </a:endParaRPr>
          </a:p>
          <a:p>
            <a:pPr marL="0" indent="0" algn="just">
              <a:spcBef>
                <a:spcPct val="20000"/>
              </a:spcBef>
              <a:buNone/>
            </a:pPr>
            <a:endParaRPr lang="en-PH" sz="3600" dirty="0">
              <a:latin typeface="Arial" panose="020B0604020202020204" pitchFamily="34" charset="0"/>
              <a:cs typeface="Arial" panose="020B0604020202020204" pitchFamily="34" charset="0"/>
            </a:endParaRPr>
          </a:p>
          <a:p>
            <a:pPr marL="0" indent="0" algn="just">
              <a:spcBef>
                <a:spcPct val="20000"/>
              </a:spcBef>
              <a:buNone/>
            </a:pPr>
            <a:r>
              <a:rPr lang="en-US" altLang="en-GB" sz="3200" b="1" dirty="0">
                <a:solidFill>
                  <a:srgbClr val="006600"/>
                </a:solidFill>
                <a:latin typeface="Berlin Sans FB Demi" panose="020E0802020502020306" pitchFamily="34" charset="0"/>
                <a:cs typeface="Arial" panose="020B0604020202020204" pitchFamily="34" charset="0"/>
              </a:rPr>
              <a:t>"Health and Home for every home"</a:t>
            </a:r>
            <a:endParaRPr lang="en-PH" sz="3600" dirty="0">
              <a:latin typeface="Arial" panose="020B0604020202020204" pitchFamily="34" charset="0"/>
              <a:cs typeface="Arial" panose="020B0604020202020204" pitchFamily="34" charset="0"/>
            </a:endParaRPr>
          </a:p>
          <a:p>
            <a:pPr marL="0" indent="0" algn="just">
              <a:spcBef>
                <a:spcPct val="20000"/>
              </a:spcBef>
              <a:buNone/>
            </a:pPr>
            <a:endParaRPr lang="en-PH" sz="3600" dirty="0">
              <a:latin typeface="Arial" panose="020B0604020202020204" pitchFamily="34" charset="0"/>
              <a:cs typeface="Arial" panose="020B0604020202020204" pitchFamily="34" charset="0"/>
            </a:endParaRPr>
          </a:p>
          <a:p>
            <a:pPr marL="0" indent="0" algn="just">
              <a:spcBef>
                <a:spcPct val="20000"/>
              </a:spcBef>
              <a:buNone/>
            </a:pPr>
            <a:r>
              <a:rPr lang="en-US" altLang="en-GB" sz="3200" b="1" dirty="0">
                <a:solidFill>
                  <a:srgbClr val="006600"/>
                </a:solidFill>
                <a:latin typeface="Berlin Sans FB Demi" panose="020E0802020502020306" pitchFamily="34" charset="0"/>
                <a:cs typeface="Arial" panose="020B0604020202020204" pitchFamily="34" charset="0"/>
              </a:rPr>
              <a:t>"Every home Health and Home</a:t>
            </a:r>
            <a:endParaRPr lang="en-PH" sz="3600" dirty="0">
              <a:latin typeface="Arial" panose="020B0604020202020204" pitchFamily="34" charset="0"/>
              <a:cs typeface="Arial" panose="020B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8" name="Title 1"/>
          <p:cNvSpPr>
            <a:spLocks noGrp="1"/>
          </p:cNvSpPr>
          <p:nvPr>
            <p:ph type="title"/>
          </p:nvPr>
        </p:nvSpPr>
        <p:spPr>
          <a:xfrm>
            <a:off x="838200" y="307976"/>
            <a:ext cx="10515600" cy="1035050"/>
          </a:xfrm>
        </p:spPr>
        <p:txBody>
          <a:bodyPr/>
          <a:lstStyle/>
          <a:p>
            <a:pPr algn="ctr"/>
            <a:r>
              <a:rPr lang="en-PH" b="1" dirty="0">
                <a:latin typeface="Arial" panose="020B0604020202020204" pitchFamily="34" charset="0"/>
                <a:cs typeface="Arial" panose="020B0604020202020204" pitchFamily="34" charset="0"/>
              </a:rPr>
              <a:t>PUBLISHING MINISTRY THEME</a:t>
            </a:r>
          </a:p>
        </p:txBody>
      </p:sp>
      <p:sp>
        <p:nvSpPr>
          <p:cNvPr id="1048689" name="Content Placeholder 2"/>
          <p:cNvSpPr>
            <a:spLocks noGrp="1"/>
          </p:cNvSpPr>
          <p:nvPr>
            <p:ph idx="1"/>
          </p:nvPr>
        </p:nvSpPr>
        <p:spPr>
          <a:xfrm>
            <a:off x="838200" y="2343150"/>
            <a:ext cx="10677525" cy="3371850"/>
          </a:xfrm>
        </p:spPr>
        <p:txBody>
          <a:bodyPr>
            <a:normAutofit/>
          </a:bodyPr>
          <a:lstStyle/>
          <a:p>
            <a:pPr marL="0" indent="0" algn="ctr">
              <a:buNone/>
            </a:pPr>
            <a:r>
              <a:rPr lang="en-US" altLang="en-US" sz="5400" b="1" dirty="0">
                <a:solidFill>
                  <a:srgbClr val="006600"/>
                </a:solidFill>
                <a:latin typeface="Arial" panose="020B0604020202020204" pitchFamily="34" charset="0"/>
                <a:cs typeface="Arial" panose="020B0604020202020204" pitchFamily="34" charset="0"/>
              </a:rPr>
              <a:t>“People </a:t>
            </a:r>
            <a:r>
              <a:rPr lang="en-US" altLang="en-US" sz="5400" b="1" dirty="0">
                <a:solidFill>
                  <a:srgbClr val="C00000"/>
                </a:solidFill>
                <a:latin typeface="Arial" panose="020B0604020202020204" pitchFamily="34" charset="0"/>
                <a:cs typeface="Arial" panose="020B0604020202020204" pitchFamily="34" charset="0"/>
              </a:rPr>
              <a:t>Preparing</a:t>
            </a:r>
            <a:r>
              <a:rPr lang="en-US" altLang="en-US" sz="5400" b="1" dirty="0">
                <a:solidFill>
                  <a:srgbClr val="006600"/>
                </a:solidFill>
                <a:latin typeface="Arial" panose="020B0604020202020204" pitchFamily="34" charset="0"/>
                <a:cs typeface="Arial" panose="020B0604020202020204" pitchFamily="34" charset="0"/>
              </a:rPr>
              <a:t> for Heaven”</a:t>
            </a:r>
          </a:p>
          <a:p>
            <a:pPr marL="0" indent="0" algn="ctr">
              <a:buNone/>
            </a:pPr>
            <a:endParaRPr lang="en-PH" sz="5400" b="1" dirty="0">
              <a:solidFill>
                <a:srgbClr val="006600"/>
              </a:solidFill>
              <a:latin typeface="Arial" panose="020B0604020202020204" pitchFamily="34" charset="0"/>
              <a:cs typeface="Arial" panose="020B0604020202020204" pitchFamily="34" charset="0"/>
            </a:endParaRPr>
          </a:p>
          <a:p>
            <a:pPr marL="0" indent="0" algn="ctr">
              <a:buNone/>
            </a:pPr>
            <a:r>
              <a:rPr lang="en-PH" sz="5400" b="1" dirty="0">
                <a:solidFill>
                  <a:srgbClr val="006600"/>
                </a:solidFill>
                <a:latin typeface="Arial" panose="020B0604020202020204" pitchFamily="34" charset="0"/>
                <a:cs typeface="Arial" panose="020B0604020202020204" pitchFamily="34" charset="0"/>
              </a:rPr>
              <a:t>“</a:t>
            </a:r>
            <a:r>
              <a:rPr lang="en-PH" sz="5400" b="1" dirty="0">
                <a:solidFill>
                  <a:srgbClr val="C00000"/>
                </a:solidFill>
                <a:latin typeface="Arial" panose="020B0604020202020204" pitchFamily="34" charset="0"/>
                <a:cs typeface="Arial" panose="020B0604020202020204" pitchFamily="34" charset="0"/>
              </a:rPr>
              <a:t>Preparing</a:t>
            </a:r>
            <a:r>
              <a:rPr lang="en-PH" sz="5400" b="1" dirty="0">
                <a:solidFill>
                  <a:srgbClr val="006600"/>
                </a:solidFill>
                <a:latin typeface="Arial" panose="020B0604020202020204" pitchFamily="34" charset="0"/>
                <a:cs typeface="Arial" panose="020B0604020202020204" pitchFamily="34" charset="0"/>
              </a:rPr>
              <a:t> People for Heaven”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3" name="Title 1"/>
          <p:cNvSpPr>
            <a:spLocks noGrp="1"/>
          </p:cNvSpPr>
          <p:nvPr>
            <p:ph type="ctrTitle"/>
          </p:nvPr>
        </p:nvSpPr>
        <p:spPr>
          <a:xfrm>
            <a:off x="355759" y="965201"/>
            <a:ext cx="11480482" cy="2341436"/>
          </a:xfrm>
        </p:spPr>
        <p:txBody>
          <a:bodyPr>
            <a:normAutofit/>
          </a:bodyPr>
          <a:lstStyle/>
          <a:p>
            <a:r>
              <a:rPr lang="en-PH" b="1" dirty="0">
                <a:latin typeface="Arial" panose="020B0604020202020204" pitchFamily="34" charset="0"/>
                <a:cs typeface="Arial" panose="020B0604020202020204" pitchFamily="34" charset="0"/>
              </a:rPr>
              <a:t>PUBLISHING MINISTRY</a:t>
            </a:r>
            <a:br>
              <a:rPr lang="en-PH" b="1" dirty="0">
                <a:latin typeface="Arial" panose="020B0604020202020204" pitchFamily="34" charset="0"/>
                <a:cs typeface="Arial" panose="020B0604020202020204" pitchFamily="34" charset="0"/>
              </a:rPr>
            </a:br>
            <a:endParaRPr lang="en-PH" b="1" dirty="0">
              <a:latin typeface="Arial" panose="020B0604020202020204" pitchFamily="34" charset="0"/>
              <a:cs typeface="Arial" panose="020B0604020202020204" pitchFamily="34" charset="0"/>
            </a:endParaRPr>
          </a:p>
        </p:txBody>
      </p:sp>
      <p:sp>
        <p:nvSpPr>
          <p:cNvPr id="1048624" name="Subtitle 2"/>
          <p:cNvSpPr>
            <a:spLocks noGrp="1"/>
          </p:cNvSpPr>
          <p:nvPr>
            <p:ph type="subTitle" idx="1"/>
          </p:nvPr>
        </p:nvSpPr>
        <p:spPr>
          <a:xfrm>
            <a:off x="1032034" y="2829051"/>
            <a:ext cx="9782175" cy="1501776"/>
          </a:xfrm>
        </p:spPr>
        <p:txBody>
          <a:bodyPr>
            <a:normAutofit fontScale="79167" lnSpcReduction="20000"/>
          </a:bodyPr>
          <a:lstStyle/>
          <a:p>
            <a:pPr algn="ctr"/>
            <a:r>
              <a:rPr lang="en-PH" sz="5400" b="1" dirty="0">
                <a:latin typeface="Arial" panose="020B0604020202020204" pitchFamily="34" charset="0"/>
                <a:cs typeface="Arial" panose="020B0604020202020204" pitchFamily="34" charset="0"/>
              </a:rPr>
              <a:t>A TOOL FOR FUNDRAISING CAMPAIGN FOR </a:t>
            </a:r>
            <a:r>
              <a:rPr lang="en-US" altLang="en-GB" sz="5400" b="1" dirty="0">
                <a:latin typeface="Arial" panose="020B0604020202020204" pitchFamily="34" charset="0"/>
                <a:cs typeface="Arial" panose="020B0604020202020204" pitchFamily="34" charset="0"/>
              </a:rPr>
              <a:t>New mission</a:t>
            </a:r>
            <a:r>
              <a:rPr lang="en-PH" sz="5400" b="1" dirty="0">
                <a:latin typeface="Arial" panose="020B0604020202020204" pitchFamily="34" charset="0"/>
                <a:cs typeface="Arial" panose="020B0604020202020204" pitchFamily="34" charset="0"/>
              </a:rPr>
              <a:t> BUILDING</a:t>
            </a:r>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0" name="Title 1048609"/>
          <p:cNvSpPr>
            <a:spLocks noGrp="1"/>
          </p:cNvSpPr>
          <p:nvPr>
            <p:ph type="title"/>
          </p:nvPr>
        </p:nvSpPr>
        <p:spPr/>
        <p:txBody>
          <a:bodyPr/>
          <a:lstStyle/>
          <a:p>
            <a:r>
              <a:rPr lang="en-US" altLang="en-GB" sz="4300"/>
              <a:t>Why Health and Home?</a:t>
            </a:r>
            <a:endParaRPr lang="en-GB" sz="4300"/>
          </a:p>
        </p:txBody>
      </p:sp>
      <p:sp>
        <p:nvSpPr>
          <p:cNvPr id="1048611" name="TextBox 1048610"/>
          <p:cNvSpPr txBox="1"/>
          <p:nvPr/>
        </p:nvSpPr>
        <p:spPr>
          <a:xfrm>
            <a:off x="1097279" y="2174794"/>
            <a:ext cx="8576857" cy="510540"/>
          </a:xfrm>
          <a:prstGeom prst="rect">
            <a:avLst/>
          </a:prstGeom>
        </p:spPr>
        <p:txBody>
          <a:bodyPr wrap="square" rtlCol="0">
            <a:spAutoFit/>
          </a:bodyPr>
          <a:lstStyle/>
          <a:p>
            <a:r>
              <a:rPr lang="en-US" altLang="en-GB" sz="2800">
                <a:solidFill>
                  <a:srgbClr val="000000"/>
                </a:solidFill>
              </a:rPr>
              <a:t>The magic AHA of Health and Home</a:t>
            </a:r>
            <a:endParaRPr lang="en-GB" sz="2800">
              <a:solidFill>
                <a:srgbClr val="000000"/>
              </a:solidFill>
            </a:endParaRPr>
          </a:p>
        </p:txBody>
      </p:sp>
      <p:sp>
        <p:nvSpPr>
          <p:cNvPr id="1048612" name="TextBox 1048611"/>
          <p:cNvSpPr txBox="1"/>
          <p:nvPr/>
        </p:nvSpPr>
        <p:spPr>
          <a:xfrm>
            <a:off x="754979" y="3541868"/>
            <a:ext cx="9900905" cy="2339102"/>
          </a:xfrm>
          <a:prstGeom prst="rect">
            <a:avLst/>
          </a:prstGeom>
        </p:spPr>
        <p:txBody>
          <a:bodyPr wrap="square" rtlCol="0">
            <a:spAutoFit/>
          </a:bodyPr>
          <a:lstStyle/>
          <a:p>
            <a:r>
              <a:rPr lang="en-US" altLang="en-GB" sz="7300" dirty="0">
                <a:solidFill>
                  <a:srgbClr val="000000"/>
                </a:solidFill>
              </a:rPr>
              <a:t>1.AVAILABLE- IT IS PUBLISHED YEARLY</a:t>
            </a:r>
            <a:endParaRPr lang="en-GB" sz="7300" dirty="0">
              <a:solidFill>
                <a:srgbClr val="000000"/>
              </a:solidFill>
            </a:endParaRPr>
          </a:p>
        </p:txBody>
      </p:sp>
      <p:sp>
        <p:nvSpPr>
          <p:cNvPr id="1048613" name="TextBox 1048612"/>
          <p:cNvSpPr txBox="1"/>
          <p:nvPr/>
        </p:nvSpPr>
        <p:spPr>
          <a:xfrm>
            <a:off x="754979" y="4726493"/>
            <a:ext cx="4000000" cy="510540"/>
          </a:xfrm>
          <a:prstGeom prst="rect">
            <a:avLst/>
          </a:prstGeom>
        </p:spPr>
        <p:txBody>
          <a:bodyPr wrap="square" rtlCol="0">
            <a:spAutoFit/>
          </a:bodyPr>
          <a:lstStyle/>
          <a:p>
            <a:r>
              <a:rPr lang="en-US" altLang="en-GB" sz="2800">
                <a:solidFill>
                  <a:srgbClr val="000000"/>
                </a:solidFill>
              </a:rPr>
              <a:t>  </a:t>
            </a:r>
            <a:endParaRPr lang="en-GB" sz="2800">
              <a:solidFill>
                <a:srgbClr val="00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0" name="Title 1048599"/>
          <p:cNvSpPr>
            <a:spLocks noGrp="1"/>
          </p:cNvSpPr>
          <p:nvPr>
            <p:ph type="title"/>
          </p:nvPr>
        </p:nvSpPr>
        <p:spPr>
          <a:xfrm>
            <a:off x="1066799" y="1075492"/>
            <a:ext cx="10058400" cy="696459"/>
          </a:xfrm>
          <a:prstGeom prst="rect">
            <a:avLst/>
          </a:prstGeom>
        </p:spPr>
        <p:txBody>
          <a:bodyPr/>
          <a:lstStyle/>
          <a:p>
            <a:r>
              <a:rPr lang="en-US" altLang="en-GB" sz="3900"/>
              <a:t>Why Health and Home?</a:t>
            </a:r>
            <a:endParaRPr lang="en-GB" sz="3900"/>
          </a:p>
        </p:txBody>
      </p:sp>
      <p:sp>
        <p:nvSpPr>
          <p:cNvPr id="1048601" name="Text Placeholder 1048600"/>
          <p:cNvSpPr>
            <a:spLocks noGrp="1"/>
          </p:cNvSpPr>
          <p:nvPr>
            <p:ph type="body" idx="1"/>
          </p:nvPr>
        </p:nvSpPr>
        <p:spPr>
          <a:xfrm>
            <a:off x="790450" y="2793028"/>
            <a:ext cx="10058400" cy="3249433"/>
          </a:xfrm>
        </p:spPr>
        <p:txBody>
          <a:bodyPr>
            <a:normAutofit/>
          </a:bodyPr>
          <a:lstStyle/>
          <a:p>
            <a:r>
              <a:rPr lang="en-US" altLang="en-GB" sz="6700"/>
              <a:t>2.Has it all- it covers the whole aspects of life</a:t>
            </a:r>
            <a:endParaRPr lang="en-GB" sz="6700"/>
          </a:p>
        </p:txBody>
      </p:sp>
      <p:sp>
        <p:nvSpPr>
          <p:cNvPr id="1048602" name="TextBox 1048601"/>
          <p:cNvSpPr txBox="1"/>
          <p:nvPr/>
        </p:nvSpPr>
        <p:spPr>
          <a:xfrm>
            <a:off x="1066799" y="1771950"/>
            <a:ext cx="7801262" cy="510540"/>
          </a:xfrm>
          <a:prstGeom prst="rect">
            <a:avLst/>
          </a:prstGeom>
        </p:spPr>
        <p:txBody>
          <a:bodyPr wrap="square" rtlCol="0">
            <a:spAutoFit/>
          </a:bodyPr>
          <a:lstStyle/>
          <a:p>
            <a:endParaRPr lang="en-GB" sz="2800">
              <a:solidFill>
                <a:srgbClr val="000000"/>
              </a:solidFill>
            </a:endParaRPr>
          </a:p>
        </p:txBody>
      </p:sp>
      <p:sp>
        <p:nvSpPr>
          <p:cNvPr id="1048603" name="TextBox 1048602"/>
          <p:cNvSpPr txBox="1"/>
          <p:nvPr/>
        </p:nvSpPr>
        <p:spPr>
          <a:xfrm>
            <a:off x="1097280" y="2027220"/>
            <a:ext cx="8576857" cy="510540"/>
          </a:xfrm>
          <a:prstGeom prst="rect">
            <a:avLst/>
          </a:prstGeom>
        </p:spPr>
        <p:txBody>
          <a:bodyPr wrap="square" rtlCol="0">
            <a:spAutoFit/>
          </a:bodyPr>
          <a:lstStyle/>
          <a:p>
            <a:r>
              <a:rPr lang="en-US" altLang="en-GB" sz="2800">
                <a:solidFill>
                  <a:srgbClr val="000000"/>
                </a:solidFill>
              </a:rPr>
              <a:t>The magic AHA of Health and Home</a:t>
            </a:r>
            <a:endParaRPr lang="en-GB" sz="2800">
              <a:solidFill>
                <a:srgbClr val="000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0" name="Title 1048589"/>
          <p:cNvSpPr>
            <a:spLocks noGrp="1"/>
          </p:cNvSpPr>
          <p:nvPr>
            <p:ph type="title"/>
          </p:nvPr>
        </p:nvSpPr>
        <p:spPr>
          <a:xfrm>
            <a:off x="1097280" y="-816593"/>
            <a:ext cx="10058400" cy="2040667"/>
          </a:xfrm>
          <a:prstGeom prst="rect">
            <a:avLst/>
          </a:prstGeom>
        </p:spPr>
        <p:txBody>
          <a:bodyPr/>
          <a:lstStyle/>
          <a:p>
            <a:r>
              <a:rPr lang="en-US" altLang="en-GB" sz="3900"/>
              <a:t>Why Health and Home?</a:t>
            </a:r>
            <a:endParaRPr lang="en-GB" sz="3900"/>
          </a:p>
        </p:txBody>
      </p:sp>
      <p:sp>
        <p:nvSpPr>
          <p:cNvPr id="1048591" name="Text Placeholder 1048590"/>
          <p:cNvSpPr>
            <a:spLocks noGrp="1"/>
          </p:cNvSpPr>
          <p:nvPr>
            <p:ph type="body" idx="1"/>
          </p:nvPr>
        </p:nvSpPr>
        <p:spPr>
          <a:xfrm>
            <a:off x="1097280" y="2285999"/>
            <a:ext cx="10058400" cy="1143000"/>
          </a:xfrm>
        </p:spPr>
        <p:txBody>
          <a:bodyPr>
            <a:noAutofit/>
          </a:bodyPr>
          <a:lstStyle/>
          <a:p>
            <a:r>
              <a:rPr lang="en-US" altLang="en-GB" sz="6000"/>
              <a:t>3.Affordable- the amount is priceless and friendly</a:t>
            </a:r>
            <a:endParaRPr lang="en-GB" sz="6000"/>
          </a:p>
        </p:txBody>
      </p:sp>
      <p:sp>
        <p:nvSpPr>
          <p:cNvPr id="1048592" name="TextBox 1048591"/>
          <p:cNvSpPr txBox="1"/>
          <p:nvPr/>
        </p:nvSpPr>
        <p:spPr>
          <a:xfrm>
            <a:off x="1097279" y="1224074"/>
            <a:ext cx="7545572" cy="510540"/>
          </a:xfrm>
          <a:prstGeom prst="rect">
            <a:avLst/>
          </a:prstGeom>
        </p:spPr>
        <p:txBody>
          <a:bodyPr wrap="square" rtlCol="0">
            <a:spAutoFit/>
          </a:bodyPr>
          <a:lstStyle/>
          <a:p>
            <a:r>
              <a:rPr lang="en-US" altLang="en-GB" sz="2800">
                <a:solidFill>
                  <a:srgbClr val="000000"/>
                </a:solidFill>
              </a:rPr>
              <a:t>The magic AHA of Health and Home</a:t>
            </a:r>
            <a:endParaRPr lang="en-GB" sz="2800">
              <a:solidFill>
                <a:srgbClr val="00000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8" name="Title 1"/>
          <p:cNvSpPr>
            <a:spLocks noGrp="1"/>
          </p:cNvSpPr>
          <p:nvPr>
            <p:ph type="title"/>
          </p:nvPr>
        </p:nvSpPr>
        <p:spPr>
          <a:xfrm>
            <a:off x="609600" y="608014"/>
            <a:ext cx="10515600" cy="992188"/>
          </a:xfrm>
        </p:spPr>
        <p:txBody>
          <a:bodyPr>
            <a:normAutofit/>
          </a:bodyPr>
          <a:lstStyle/>
          <a:p>
            <a:r>
              <a:rPr lang="en-PH" dirty="0">
                <a:latin typeface="Arial" panose="020B0604020202020204" pitchFamily="34" charset="0"/>
                <a:cs typeface="Arial" panose="020B0604020202020204" pitchFamily="34" charset="0"/>
              </a:rPr>
              <a:t>SYNOPSIS OF BENEFITS:</a:t>
            </a:r>
          </a:p>
        </p:txBody>
      </p:sp>
      <p:sp>
        <p:nvSpPr>
          <p:cNvPr id="1048599" name="Content Placeholder 2"/>
          <p:cNvSpPr>
            <a:spLocks noGrp="1"/>
          </p:cNvSpPr>
          <p:nvPr>
            <p:ph idx="1"/>
          </p:nvPr>
        </p:nvSpPr>
        <p:spPr>
          <a:xfrm>
            <a:off x="609600" y="1859451"/>
            <a:ext cx="10515600" cy="5348288"/>
          </a:xfrm>
        </p:spPr>
        <p:txBody>
          <a:bodyPr>
            <a:normAutofit/>
          </a:bodyPr>
          <a:lstStyle/>
          <a:p>
            <a:pPr algn="just"/>
            <a:r>
              <a:rPr lang="en-PH" sz="2900" dirty="0">
                <a:latin typeface="Arial" panose="020B0604020202020204" pitchFamily="34" charset="0"/>
                <a:cs typeface="Arial" panose="020B0604020202020204" pitchFamily="34" charset="0"/>
              </a:rPr>
              <a:t>1. EVERY MEMBER INVOLVES IN PROCLAIMING THE EVERLASTING GOSPEL THROUGH DISTRIBUTION OF PRINTED MATERIALS (BOOKS, TRACTS AND PERIODICALS);</a:t>
            </a:r>
          </a:p>
          <a:p>
            <a:pPr marL="0" indent="0" algn="just">
              <a:buNone/>
            </a:pPr>
            <a:endParaRPr lang="en-PH" sz="2900" dirty="0">
              <a:latin typeface="Arial" panose="020B0604020202020204" pitchFamily="34" charset="0"/>
              <a:cs typeface="Arial" panose="020B0604020202020204" pitchFamily="34" charset="0"/>
            </a:endParaRPr>
          </a:p>
          <a:p>
            <a:pPr algn="just"/>
            <a:r>
              <a:rPr lang="en-PH" sz="2900" dirty="0">
                <a:latin typeface="Arial" panose="020B0604020202020204" pitchFamily="34" charset="0"/>
                <a:cs typeface="Arial" panose="020B0604020202020204" pitchFamily="34" charset="0"/>
              </a:rPr>
              <a:t>2. EARNS AN INCOME FOR A LIVING THROUGH SELLING BOOKS;</a:t>
            </a:r>
          </a:p>
          <a:p>
            <a:pPr algn="just"/>
            <a:endParaRPr lang="en-PH" sz="2900" dirty="0">
              <a:latin typeface="Arial" panose="020B0604020202020204" pitchFamily="34" charset="0"/>
              <a:cs typeface="Arial" panose="020B0604020202020204" pitchFamily="34" charset="0"/>
            </a:endParaRPr>
          </a:p>
          <a:p>
            <a:pPr algn="just"/>
            <a:r>
              <a:rPr lang="en-PH" sz="2900" dirty="0">
                <a:latin typeface="Arial" panose="020B0604020202020204" pitchFamily="34" charset="0"/>
                <a:cs typeface="Arial" panose="020B0604020202020204" pitchFamily="34" charset="0"/>
              </a:rPr>
              <a:t>3. EVERY MEMBER CONTRIBUTES ADDITIONAL AMOUNT FOR </a:t>
            </a:r>
            <a:r>
              <a:rPr lang="en-US" altLang="en-GB" sz="2900" dirty="0">
                <a:latin typeface="Arial" panose="020B0604020202020204" pitchFamily="34" charset="0"/>
                <a:cs typeface="Arial" panose="020B0604020202020204" pitchFamily="34" charset="0"/>
              </a:rPr>
              <a:t>MISSION</a:t>
            </a:r>
            <a:r>
              <a:rPr lang="en-PH" sz="2900" dirty="0">
                <a:latin typeface="Arial" panose="020B0604020202020204" pitchFamily="34" charset="0"/>
                <a:cs typeface="Arial" panose="020B0604020202020204" pitchFamily="34" charset="0"/>
              </a:rPr>
              <a:t> BUILDING FUND </a:t>
            </a:r>
            <a:endParaRPr lang="zh-CN" altLang="en-US" sz="29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4" name="Title 1048603"/>
          <p:cNvSpPr>
            <a:spLocks noGrp="1"/>
          </p:cNvSpPr>
          <p:nvPr>
            <p:ph type="title"/>
          </p:nvPr>
        </p:nvSpPr>
        <p:spPr/>
        <p:txBody>
          <a:bodyPr/>
          <a:lstStyle/>
          <a:p>
            <a:r>
              <a:rPr lang="en-US" altLang="en-GB"/>
              <a:t>.</a:t>
            </a:r>
            <a:endParaRPr lang="en-GB"/>
          </a:p>
        </p:txBody>
      </p:sp>
      <p:sp>
        <p:nvSpPr>
          <p:cNvPr id="1048605" name="Text Placeholder 1048604"/>
          <p:cNvSpPr>
            <a:spLocks noGrp="1"/>
          </p:cNvSpPr>
          <p:nvPr>
            <p:ph type="body" idx="1"/>
          </p:nvPr>
        </p:nvSpPr>
        <p:spPr>
          <a:xfrm>
            <a:off x="1066800" y="1970531"/>
            <a:ext cx="10058400" cy="1143000"/>
          </a:xfrm>
          <a:noFill/>
        </p:spPr>
        <p:txBody>
          <a:bodyPr>
            <a:noAutofit/>
          </a:bodyPr>
          <a:lstStyle/>
          <a:p>
            <a:r>
              <a:rPr lang="en-US" altLang="en-GB" sz="3500"/>
              <a:t>If we are not willing to make special sacrifice in order to save souls that are ready to perish, how can we be counted worthy to enter into the City of God? (9t103) </a:t>
            </a:r>
            <a:endParaRPr lang="en-GB" sz="35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4" name="Title 1048613"/>
          <p:cNvSpPr>
            <a:spLocks noGrp="1"/>
          </p:cNvSpPr>
          <p:nvPr>
            <p:ph type="title"/>
          </p:nvPr>
        </p:nvSpPr>
        <p:spPr/>
        <p:txBody>
          <a:bodyPr/>
          <a:lstStyle/>
          <a:p>
            <a:r>
              <a:rPr lang="en-US" altLang="en-GB"/>
              <a:t>.</a:t>
            </a:r>
            <a:endParaRPr lang="en-GB"/>
          </a:p>
        </p:txBody>
      </p:sp>
      <p:sp>
        <p:nvSpPr>
          <p:cNvPr id="1048615" name="Text Placeholder 1048614"/>
          <p:cNvSpPr>
            <a:spLocks noGrp="1"/>
          </p:cNvSpPr>
          <p:nvPr>
            <p:ph type="body" idx="1"/>
          </p:nvPr>
        </p:nvSpPr>
        <p:spPr>
          <a:xfrm>
            <a:off x="683394" y="1399032"/>
            <a:ext cx="10058400" cy="1143000"/>
          </a:xfrm>
        </p:spPr>
        <p:txBody>
          <a:bodyPr>
            <a:noAutofit/>
          </a:bodyPr>
          <a:lstStyle/>
          <a:p>
            <a:r>
              <a:rPr lang="en-US" altLang="en-GB" sz="4900"/>
              <a:t>Don't be afraid of going slowly be afraid of standing still.</a:t>
            </a:r>
            <a:endParaRPr lang="en-GB" sz="4900"/>
          </a:p>
          <a:p>
            <a:r>
              <a:rPr lang="en-US" altLang="en-GB" sz="4900"/>
              <a:t>-Japanese proverb</a:t>
            </a:r>
            <a:endParaRPr lang="en-GB" sz="49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4" name="Title 1048653"/>
          <p:cNvSpPr>
            <a:spLocks noGrp="1"/>
          </p:cNvSpPr>
          <p:nvPr>
            <p:ph type="title"/>
          </p:nvPr>
        </p:nvSpPr>
        <p:spPr/>
        <p:txBody>
          <a:bodyPr/>
          <a:lstStyle/>
          <a:p>
            <a:r>
              <a:rPr lang="en-US" altLang="en-GB"/>
              <a:t>.</a:t>
            </a:r>
            <a:endParaRPr lang="en-GB"/>
          </a:p>
        </p:txBody>
      </p:sp>
      <p:sp>
        <p:nvSpPr>
          <p:cNvPr id="1048655" name="Text Placeholder 1048654"/>
          <p:cNvSpPr>
            <a:spLocks noGrp="1"/>
          </p:cNvSpPr>
          <p:nvPr>
            <p:ph type="body" idx="1"/>
          </p:nvPr>
        </p:nvSpPr>
        <p:spPr>
          <a:xfrm>
            <a:off x="1097279" y="1190880"/>
            <a:ext cx="10058400" cy="1143000"/>
          </a:xfrm>
        </p:spPr>
        <p:txBody>
          <a:bodyPr>
            <a:noAutofit/>
          </a:bodyPr>
          <a:lstStyle/>
          <a:p>
            <a:r>
              <a:rPr lang="en-US" altLang="en-GB" sz="3800"/>
              <a:t>We should all be workers together with God. No idlers are acknowledge as his servants. The members of the church should individually feel that the life and prosperity of the church are affected by their course of action.- R&amp;H,1887</a:t>
            </a:r>
            <a:endParaRPr lang="en-GB" sz="38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0" name="Title 1048689"/>
          <p:cNvSpPr>
            <a:spLocks noGrp="1"/>
          </p:cNvSpPr>
          <p:nvPr>
            <p:ph type="title"/>
          </p:nvPr>
        </p:nvSpPr>
        <p:spPr>
          <a:xfrm>
            <a:off x="1097279" y="429765"/>
            <a:ext cx="10058400" cy="3566160"/>
          </a:xfrm>
        </p:spPr>
        <p:txBody>
          <a:bodyPr/>
          <a:lstStyle/>
          <a:p>
            <a:r>
              <a:rPr lang="en-US" altLang="en-GB"/>
              <a:t>.</a:t>
            </a:r>
            <a:endParaRPr lang="en-GB"/>
          </a:p>
        </p:txBody>
      </p:sp>
      <p:sp>
        <p:nvSpPr>
          <p:cNvPr id="1048691" name="Text Placeholder 1048690"/>
          <p:cNvSpPr>
            <a:spLocks noGrp="1"/>
          </p:cNvSpPr>
          <p:nvPr>
            <p:ph type="body" idx="1"/>
          </p:nvPr>
        </p:nvSpPr>
        <p:spPr>
          <a:xfrm>
            <a:off x="1097279" y="1399032"/>
            <a:ext cx="10058400" cy="1143000"/>
          </a:xfrm>
        </p:spPr>
        <p:txBody>
          <a:bodyPr>
            <a:noAutofit/>
          </a:bodyPr>
          <a:lstStyle/>
          <a:p>
            <a:r>
              <a:rPr lang="en-US" altLang="en-GB" sz="4000"/>
              <a:t>Therefore,my beloved brethren,be ye steadfast,unmovable,always abounding in the work of the Lord,forasmuch as ye know that your labor is not in vain  in the Lord (1 Corinthians 15:58)</a:t>
            </a:r>
            <a:endParaRPr lang="en-GB" sz="40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2" name="Title 1048691"/>
          <p:cNvSpPr>
            <a:spLocks noGrp="1"/>
          </p:cNvSpPr>
          <p:nvPr>
            <p:ph type="title"/>
          </p:nvPr>
        </p:nvSpPr>
        <p:spPr/>
        <p:txBody>
          <a:bodyPr/>
          <a:lstStyle/>
          <a:p>
            <a:r>
              <a:rPr lang="en-US" altLang="en-GB"/>
              <a:t>.</a:t>
            </a:r>
            <a:endParaRPr lang="en-GB"/>
          </a:p>
        </p:txBody>
      </p:sp>
      <p:sp>
        <p:nvSpPr>
          <p:cNvPr id="1048693" name="Text Placeholder 1048692"/>
          <p:cNvSpPr>
            <a:spLocks noGrp="1"/>
          </p:cNvSpPr>
          <p:nvPr>
            <p:ph type="body" idx="1"/>
          </p:nvPr>
        </p:nvSpPr>
        <p:spPr>
          <a:xfrm>
            <a:off x="1097280" y="1088139"/>
            <a:ext cx="10058400" cy="1143000"/>
          </a:xfrm>
        </p:spPr>
        <p:txBody>
          <a:bodyPr>
            <a:noAutofit/>
          </a:bodyPr>
          <a:lstStyle/>
          <a:p>
            <a:r>
              <a:rPr lang="en-US" altLang="en-GB" sz="3900"/>
              <a:t>Beloved workers and brethren our new mission building is just a simple living monument of God's miracle through our united efforts in sharing God's message through literatures.</a:t>
            </a:r>
            <a:endParaRPr lang="en-GB" sz="39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4" name="Title 1048693"/>
          <p:cNvSpPr>
            <a:spLocks noGrp="1"/>
          </p:cNvSpPr>
          <p:nvPr>
            <p:ph type="title"/>
          </p:nvPr>
        </p:nvSpPr>
        <p:spPr/>
        <p:txBody>
          <a:bodyPr/>
          <a:lstStyle/>
          <a:p>
            <a:r>
              <a:rPr lang="en-US" altLang="en-GB"/>
              <a:t>.</a:t>
            </a:r>
            <a:endParaRPr lang="en-GB"/>
          </a:p>
        </p:txBody>
      </p:sp>
      <p:sp>
        <p:nvSpPr>
          <p:cNvPr id="1048695" name="Text Placeholder 1048694"/>
          <p:cNvSpPr>
            <a:spLocks noGrp="1"/>
          </p:cNvSpPr>
          <p:nvPr>
            <p:ph type="body" idx="1"/>
          </p:nvPr>
        </p:nvSpPr>
        <p:spPr>
          <a:xfrm>
            <a:off x="808122" y="2542031"/>
            <a:ext cx="10058400" cy="1143000"/>
          </a:xfrm>
        </p:spPr>
        <p:txBody>
          <a:bodyPr>
            <a:noAutofit/>
          </a:bodyPr>
          <a:lstStyle/>
          <a:p>
            <a:r>
              <a:rPr lang="en-US" altLang="en-GB" sz="14800"/>
              <a:t>God bless</a:t>
            </a:r>
            <a:endParaRPr lang="en-GB" sz="14800"/>
          </a:p>
        </p:txBody>
      </p:sp>
    </p:spTree>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2329</Words>
  <Application>Microsoft Office PowerPoint</Application>
  <PresentationFormat>Widescreen</PresentationFormat>
  <Paragraphs>171</Paragraphs>
  <Slides>44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Arial</vt:lpstr>
      <vt:lpstr>Berlin Sans FB Demi</vt:lpstr>
      <vt:lpstr>Bernard MT Condensed</vt:lpstr>
      <vt:lpstr>Calibri</vt:lpstr>
      <vt:lpstr>Calibri Light</vt:lpstr>
      <vt:lpstr>Impact</vt:lpstr>
      <vt:lpstr>Wingdings</vt:lpstr>
      <vt:lpstr>Retrospect</vt:lpstr>
      <vt:lpstr>PUBLISHING MINISTRY</vt:lpstr>
      <vt:lpstr> KEY TEXT: </vt:lpstr>
      <vt:lpstr>   INTRODUCTION</vt:lpstr>
      <vt:lpstr>  OLD AND NEW TESTAMENT MENTIONED ABOUT TESTIMONY OF CHRIST, GOD AND LORD</vt:lpstr>
      <vt:lpstr>WHAT IS THE TESTIMONY OF JESUS/SPIRIT OF PROPHECY</vt:lpstr>
      <vt:lpstr>When it is printed.</vt:lpstr>
      <vt:lpstr>PUBLISHING MINISTRIES’  MISSION STATEMENT:</vt:lpstr>
      <vt:lpstr>VISION STATEMENT:</vt:lpstr>
      <vt:lpstr> GOALS: </vt:lpstr>
      <vt:lpstr>GOD’S PURPOSE ON PUBLISHING WORK</vt:lpstr>
      <vt:lpstr>GOD’S PURPOSE ON PUBLISHING WORK</vt:lpstr>
      <vt:lpstr>GOD’S PURPOSE ON PUBLISHING WORK</vt:lpstr>
      <vt:lpstr>SALIENT FEATURES OF PRINTED MATERIALS</vt:lpstr>
      <vt:lpstr>SALIENT FEATURES OF PRINTED MATERIALS</vt:lpstr>
      <vt:lpstr>HOW TO DO THIS PUBLISHING/CANVASSING WORK?</vt:lpstr>
      <vt:lpstr>HOW TO DO THIS PUBLISHING/CANVASSING WORK?</vt:lpstr>
      <vt:lpstr>PowerPoint Presentation</vt:lpstr>
      <vt:lpstr>THE CALLING OF LOCAL CHURCH INVOLVEMENT IN THE PUBLISHING MINISTRY</vt:lpstr>
      <vt:lpstr>THE CALLING OF LOCAL CHURCH INVOLVEMENT IN THE PUBLISHING MINISTRY</vt:lpstr>
      <vt:lpstr>2 WAYS INVOLVEMENT OF LOCAL CHURCH MEMBER IN PUBLISHING MINISTRY</vt:lpstr>
      <vt:lpstr>LITERATURE IN REACH BY ADVENTIST</vt:lpstr>
      <vt:lpstr>Literature in Every Hand and Home</vt:lpstr>
      <vt:lpstr>LITERATURE OUTREACH BY ADVENTIST</vt:lpstr>
      <vt:lpstr>LITERATURE OUTREACH BY ADVENTIST</vt:lpstr>
      <vt:lpstr>LITERATURE OUTREACH BY ADVENTIST THROUGH SHARING</vt:lpstr>
      <vt:lpstr>LITERATURE OUTREACH BY ADVENTIST THROUGH SHARING</vt:lpstr>
      <vt:lpstr>LITERATURE OUTREACH BY ADVENTIST THROUGH SELLING</vt:lpstr>
      <vt:lpstr>GOD’S ASSURANCE OF CANVASSING WORK</vt:lpstr>
      <vt:lpstr>LITERATURE OUTREACH BY ADVENTIST THROUGH SELLING</vt:lpstr>
      <vt:lpstr>Health Reform Literature Will Win Souls</vt:lpstr>
      <vt:lpstr>WHAT HAPPEN TO THOSE WHO REFUSE TO WORK FOR PUBLISHING MINISTRY</vt:lpstr>
      <vt:lpstr>PUBLISHING MINISTRY SLOGAN</vt:lpstr>
      <vt:lpstr>PUBLISHING MINISTRY THEME</vt:lpstr>
      <vt:lpstr>PUBLISHING MINISTRY </vt:lpstr>
      <vt:lpstr>Why Health and Home?</vt:lpstr>
      <vt:lpstr>Why Health and Home?</vt:lpstr>
      <vt:lpstr>Why Health and Home?</vt:lpstr>
      <vt:lpstr>SYNOPSIS OF BENEFITS:</vt:lpstr>
      <vt:lpstr>.</vt:lpstr>
      <vt:lpstr>.</vt:lpstr>
      <vt:lpstr>.</vt:lpstr>
      <vt:lpstr>.</vt:lpstr>
      <vt:lpstr>.</vt:lpstr>
      <vt:lpst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PUBLISHING MINISTRY</dc:title>
  <dc:creator>jojo7serrano@yahoo.com.ph</dc:creator>
  <cp:lastModifiedBy>Donald Torreon</cp:lastModifiedBy>
  <cp:revision>1</cp:revision>
  <dcterms:created xsi:type="dcterms:W3CDTF">2022-09-16T17:48:05Z</dcterms:created>
  <dcterms:modified xsi:type="dcterms:W3CDTF">2023-04-25T14:07:24Z</dcterms:modified>
</cp:coreProperties>
</file>