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  <p:sldMasterId id="2147483697" r:id="rId3"/>
    <p:sldMasterId id="2147483709" r:id="rId4"/>
    <p:sldMasterId id="2147483721" r:id="rId5"/>
    <p:sldMasterId id="2147483733" r:id="rId6"/>
    <p:sldMasterId id="2147483745" r:id="rId7"/>
  </p:sldMasterIdLst>
  <p:notesMasterIdLst>
    <p:notesMasterId r:id="rId150"/>
  </p:notesMasterIdLst>
  <p:sldIdLst>
    <p:sldId id="313" r:id="rId8"/>
    <p:sldId id="1552" r:id="rId9"/>
    <p:sldId id="1553" r:id="rId10"/>
    <p:sldId id="1563" r:id="rId11"/>
    <p:sldId id="1116" r:id="rId12"/>
    <p:sldId id="1117" r:id="rId13"/>
    <p:sldId id="1476" r:id="rId14"/>
    <p:sldId id="1097" r:id="rId15"/>
    <p:sldId id="1120" r:id="rId16"/>
    <p:sldId id="1394" r:id="rId17"/>
    <p:sldId id="1132" r:id="rId18"/>
    <p:sldId id="1118" r:id="rId19"/>
    <p:sldId id="1483" r:id="rId20"/>
    <p:sldId id="1496" r:id="rId21"/>
    <p:sldId id="1497" r:id="rId22"/>
    <p:sldId id="1498" r:id="rId23"/>
    <p:sldId id="1500" r:id="rId24"/>
    <p:sldId id="1501" r:id="rId25"/>
    <p:sldId id="1499" r:id="rId26"/>
    <p:sldId id="1121" r:id="rId27"/>
    <p:sldId id="1119" r:id="rId28"/>
    <p:sldId id="1122" r:id="rId29"/>
    <p:sldId id="1562" r:id="rId30"/>
    <p:sldId id="1123" r:id="rId31"/>
    <p:sldId id="1491" r:id="rId32"/>
    <p:sldId id="1554" r:id="rId33"/>
    <p:sldId id="1492" r:id="rId34"/>
    <p:sldId id="1494" r:id="rId35"/>
    <p:sldId id="1484" r:id="rId36"/>
    <p:sldId id="1560" r:id="rId37"/>
    <p:sldId id="1485" r:id="rId38"/>
    <p:sldId id="1561" r:id="rId39"/>
    <p:sldId id="1502" r:id="rId40"/>
    <p:sldId id="1486" r:id="rId41"/>
    <p:sldId id="1503" r:id="rId42"/>
    <p:sldId id="1487" r:id="rId43"/>
    <p:sldId id="1506" r:id="rId44"/>
    <p:sldId id="1507" r:id="rId45"/>
    <p:sldId id="1508" r:id="rId46"/>
    <p:sldId id="1509" r:id="rId47"/>
    <p:sldId id="1511" r:id="rId48"/>
    <p:sldId id="1513" r:id="rId49"/>
    <p:sldId id="1514" r:id="rId50"/>
    <p:sldId id="1515" r:id="rId51"/>
    <p:sldId id="1516" r:id="rId52"/>
    <p:sldId id="1517" r:id="rId53"/>
    <p:sldId id="1518" r:id="rId54"/>
    <p:sldId id="1519" r:id="rId55"/>
    <p:sldId id="1520" r:id="rId56"/>
    <p:sldId id="1521" r:id="rId57"/>
    <p:sldId id="1522" r:id="rId58"/>
    <p:sldId id="1532" r:id="rId59"/>
    <p:sldId id="1533" r:id="rId60"/>
    <p:sldId id="1534" r:id="rId61"/>
    <p:sldId id="1535" r:id="rId62"/>
    <p:sldId id="1536" r:id="rId63"/>
    <p:sldId id="1537" r:id="rId64"/>
    <p:sldId id="1538" r:id="rId65"/>
    <p:sldId id="1539" r:id="rId66"/>
    <p:sldId id="1488" r:id="rId67"/>
    <p:sldId id="1555" r:id="rId68"/>
    <p:sldId id="1489" r:id="rId69"/>
    <p:sldId id="1556" r:id="rId70"/>
    <p:sldId id="1490" r:id="rId71"/>
    <p:sldId id="1557" r:id="rId72"/>
    <p:sldId id="1540" r:id="rId73"/>
    <p:sldId id="1541" r:id="rId74"/>
    <p:sldId id="1542" r:id="rId75"/>
    <p:sldId id="1543" r:id="rId76"/>
    <p:sldId id="1544" r:id="rId77"/>
    <p:sldId id="1564" r:id="rId78"/>
    <p:sldId id="1565" r:id="rId79"/>
    <p:sldId id="1566" r:id="rId80"/>
    <p:sldId id="1567" r:id="rId81"/>
    <p:sldId id="1149" r:id="rId82"/>
    <p:sldId id="1169" r:id="rId83"/>
    <p:sldId id="1171" r:id="rId84"/>
    <p:sldId id="1545" r:id="rId85"/>
    <p:sldId id="1546" r:id="rId86"/>
    <p:sldId id="1547" r:id="rId87"/>
    <p:sldId id="1548" r:id="rId88"/>
    <p:sldId id="1549" r:id="rId89"/>
    <p:sldId id="1358" r:id="rId90"/>
    <p:sldId id="1359" r:id="rId91"/>
    <p:sldId id="1472" r:id="rId92"/>
    <p:sldId id="1361" r:id="rId93"/>
    <p:sldId id="1362" r:id="rId94"/>
    <p:sldId id="1384" r:id="rId95"/>
    <p:sldId id="1134" r:id="rId96"/>
    <p:sldId id="1025" r:id="rId97"/>
    <p:sldId id="1135" r:id="rId98"/>
    <p:sldId id="1014" r:id="rId99"/>
    <p:sldId id="1133" r:id="rId100"/>
    <p:sldId id="1551" r:id="rId101"/>
    <p:sldId id="1528" r:id="rId102"/>
    <p:sldId id="1529" r:id="rId103"/>
    <p:sldId id="1530" r:id="rId104"/>
    <p:sldId id="1531" r:id="rId105"/>
    <p:sldId id="790" r:id="rId106"/>
    <p:sldId id="1283" r:id="rId107"/>
    <p:sldId id="1285" r:id="rId108"/>
    <p:sldId id="1182" r:id="rId109"/>
    <p:sldId id="1290" r:id="rId110"/>
    <p:sldId id="1253" r:id="rId111"/>
    <p:sldId id="1255" r:id="rId112"/>
    <p:sldId id="1286" r:id="rId113"/>
    <p:sldId id="1256" r:id="rId114"/>
    <p:sldId id="1257" r:id="rId115"/>
    <p:sldId id="1258" r:id="rId116"/>
    <p:sldId id="1259" r:id="rId117"/>
    <p:sldId id="1260" r:id="rId118"/>
    <p:sldId id="1559" r:id="rId119"/>
    <p:sldId id="1124" r:id="rId120"/>
    <p:sldId id="1125" r:id="rId121"/>
    <p:sldId id="1126" r:id="rId122"/>
    <p:sldId id="1127" r:id="rId123"/>
    <p:sldId id="1128" r:id="rId124"/>
    <p:sldId id="1129" r:id="rId125"/>
    <p:sldId id="1130" r:id="rId126"/>
    <p:sldId id="1131" r:id="rId127"/>
    <p:sldId id="1389" r:id="rId128"/>
    <p:sldId id="1292" r:id="rId129"/>
    <p:sldId id="449" r:id="rId130"/>
    <p:sldId id="1062" r:id="rId131"/>
    <p:sldId id="1187" r:id="rId132"/>
    <p:sldId id="1234" r:id="rId133"/>
    <p:sldId id="1391" r:id="rId134"/>
    <p:sldId id="1186" r:id="rId135"/>
    <p:sldId id="1387" r:id="rId136"/>
    <p:sldId id="1392" r:id="rId137"/>
    <p:sldId id="1473" r:id="rId138"/>
    <p:sldId id="1475" r:id="rId139"/>
    <p:sldId id="1474" r:id="rId140"/>
    <p:sldId id="1512" r:id="rId141"/>
    <p:sldId id="1458" r:id="rId142"/>
    <p:sldId id="1460" r:id="rId143"/>
    <p:sldId id="1221" r:id="rId144"/>
    <p:sldId id="1305" r:id="rId145"/>
    <p:sldId id="1306" r:id="rId146"/>
    <p:sldId id="1138" r:id="rId147"/>
    <p:sldId id="1081" r:id="rId148"/>
    <p:sldId id="698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67"/>
    <p:restoredTop sz="94694"/>
  </p:normalViewPr>
  <p:slideViewPr>
    <p:cSldViewPr snapToGrid="0" snapToObjects="1">
      <p:cViewPr varScale="1">
        <p:scale>
          <a:sx n="81" d="100"/>
          <a:sy n="81" d="100"/>
        </p:scale>
        <p:origin x="184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149" Type="http://schemas.openxmlformats.org/officeDocument/2006/relationships/slide" Target="slides/slide142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18" Type="http://schemas.openxmlformats.org/officeDocument/2006/relationships/slide" Target="slides/slide111.xml"/><Relationship Id="rId134" Type="http://schemas.openxmlformats.org/officeDocument/2006/relationships/slide" Target="slides/slide127.xml"/><Relationship Id="rId139" Type="http://schemas.openxmlformats.org/officeDocument/2006/relationships/slide" Target="slides/slide13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124" Type="http://schemas.openxmlformats.org/officeDocument/2006/relationships/slide" Target="slides/slide117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45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35" Type="http://schemas.openxmlformats.org/officeDocument/2006/relationships/slide" Target="slides/slide128.xml"/><Relationship Id="rId151" Type="http://schemas.openxmlformats.org/officeDocument/2006/relationships/presProps" Target="presProps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120" Type="http://schemas.openxmlformats.org/officeDocument/2006/relationships/slide" Target="slides/slide113.xml"/><Relationship Id="rId125" Type="http://schemas.openxmlformats.org/officeDocument/2006/relationships/slide" Target="slides/slide118.xml"/><Relationship Id="rId141" Type="http://schemas.openxmlformats.org/officeDocument/2006/relationships/slide" Target="slides/slide134.xml"/><Relationship Id="rId146" Type="http://schemas.openxmlformats.org/officeDocument/2006/relationships/slide" Target="slides/slide13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15" Type="http://schemas.openxmlformats.org/officeDocument/2006/relationships/slide" Target="slides/slide108.xml"/><Relationship Id="rId131" Type="http://schemas.openxmlformats.org/officeDocument/2006/relationships/slide" Target="slides/slide124.xml"/><Relationship Id="rId136" Type="http://schemas.openxmlformats.org/officeDocument/2006/relationships/slide" Target="slides/slide129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52" Type="http://schemas.openxmlformats.org/officeDocument/2006/relationships/viewProps" Target="viewProp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147" Type="http://schemas.openxmlformats.org/officeDocument/2006/relationships/slide" Target="slides/slide14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slide" Target="slides/slide13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3" Type="http://schemas.openxmlformats.org/officeDocument/2006/relationships/theme" Target="theme/theme1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slide" Target="slides/slide136.xml"/><Relationship Id="rId148" Type="http://schemas.openxmlformats.org/officeDocument/2006/relationships/slide" Target="slides/slide14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54" Type="http://schemas.openxmlformats.org/officeDocument/2006/relationships/tableStyles" Target="tableStyles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slide" Target="slides/slide137.xml"/><Relationship Id="rId90" Type="http://schemas.openxmlformats.org/officeDocument/2006/relationships/slide" Target="slides/slide8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945BD-86FF-5441-A7B1-EAAAEBB00138}" type="datetimeFigureOut">
              <a:rPr lang="en-US" smtClean="0"/>
              <a:t>4/25/23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18A23-02BC-5944-A954-5A01C6AA1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399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672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506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37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028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733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315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13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037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874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9050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114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2193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014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109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849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89" name="Slide Image Placeholder 1">
            <a:extLst>
              <a:ext uri="{FF2B5EF4-FFF2-40B4-BE49-F238E27FC236}">
                <a16:creationId xmlns:a16="http://schemas.microsoft.com/office/drawing/2014/main" id="{B1E15C25-6AA0-CB4C-A4FA-CA81A18C5E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0" name="Notes Placeholder 2">
            <a:extLst>
              <a:ext uri="{FF2B5EF4-FFF2-40B4-BE49-F238E27FC236}">
                <a16:creationId xmlns:a16="http://schemas.microsoft.com/office/drawing/2014/main" id="{4385EE75-BF9D-5845-AABB-A87334F9EC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8291" name="Slide Number Placeholder 3">
            <a:extLst>
              <a:ext uri="{FF2B5EF4-FFF2-40B4-BE49-F238E27FC236}">
                <a16:creationId xmlns:a16="http://schemas.microsoft.com/office/drawing/2014/main" id="{984FCFEC-0BAA-154C-A69D-6B8FDD60A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B5EC81-A156-9C43-A23E-7A8BCC332E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687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6930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89" name="Slide Image Placeholder 1">
            <a:extLst>
              <a:ext uri="{FF2B5EF4-FFF2-40B4-BE49-F238E27FC236}">
                <a16:creationId xmlns:a16="http://schemas.microsoft.com/office/drawing/2014/main" id="{B1E15C25-6AA0-CB4C-A4FA-CA81A18C5E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0" name="Notes Placeholder 2">
            <a:extLst>
              <a:ext uri="{FF2B5EF4-FFF2-40B4-BE49-F238E27FC236}">
                <a16:creationId xmlns:a16="http://schemas.microsoft.com/office/drawing/2014/main" id="{4385EE75-BF9D-5845-AABB-A87334F9EC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8291" name="Slide Number Placeholder 3">
            <a:extLst>
              <a:ext uri="{FF2B5EF4-FFF2-40B4-BE49-F238E27FC236}">
                <a16:creationId xmlns:a16="http://schemas.microsoft.com/office/drawing/2014/main" id="{984FCFEC-0BAA-154C-A69D-6B8FDD60A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B5EC81-A156-9C43-A23E-7A8BCC332E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1028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89" name="Slide Image Placeholder 1">
            <a:extLst>
              <a:ext uri="{FF2B5EF4-FFF2-40B4-BE49-F238E27FC236}">
                <a16:creationId xmlns:a16="http://schemas.microsoft.com/office/drawing/2014/main" id="{B1E15C25-6AA0-CB4C-A4FA-CA81A18C5E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0" name="Notes Placeholder 2">
            <a:extLst>
              <a:ext uri="{FF2B5EF4-FFF2-40B4-BE49-F238E27FC236}">
                <a16:creationId xmlns:a16="http://schemas.microsoft.com/office/drawing/2014/main" id="{4385EE75-BF9D-5845-AABB-A87334F9EC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8291" name="Slide Number Placeholder 3">
            <a:extLst>
              <a:ext uri="{FF2B5EF4-FFF2-40B4-BE49-F238E27FC236}">
                <a16:creationId xmlns:a16="http://schemas.microsoft.com/office/drawing/2014/main" id="{984FCFEC-0BAA-154C-A69D-6B8FDD60A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B5EC81-A156-9C43-A23E-7A8BCC332E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055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3" name="Slide Image Placeholder 1">
            <a:extLst>
              <a:ext uri="{FF2B5EF4-FFF2-40B4-BE49-F238E27FC236}">
                <a16:creationId xmlns:a16="http://schemas.microsoft.com/office/drawing/2014/main" id="{85832CD6-178C-9845-BB4E-906FF1F9E4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4" name="Notes Placeholder 2">
            <a:extLst>
              <a:ext uri="{FF2B5EF4-FFF2-40B4-BE49-F238E27FC236}">
                <a16:creationId xmlns:a16="http://schemas.microsoft.com/office/drawing/2014/main" id="{8CD72431-A9AE-6E48-A4B7-63D54F5FC1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5155" name="Slide Number Placeholder 3">
            <a:extLst>
              <a:ext uri="{FF2B5EF4-FFF2-40B4-BE49-F238E27FC236}">
                <a16:creationId xmlns:a16="http://schemas.microsoft.com/office/drawing/2014/main" id="{06E51C28-4005-214D-9C8F-C331BFC65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8A540C-9C29-CF42-AFAC-55F4207A379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67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3" name="Slide Image Placeholder 1">
            <a:extLst>
              <a:ext uri="{FF2B5EF4-FFF2-40B4-BE49-F238E27FC236}">
                <a16:creationId xmlns:a16="http://schemas.microsoft.com/office/drawing/2014/main" id="{85832CD6-178C-9845-BB4E-906FF1F9E4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4" name="Notes Placeholder 2">
            <a:extLst>
              <a:ext uri="{FF2B5EF4-FFF2-40B4-BE49-F238E27FC236}">
                <a16:creationId xmlns:a16="http://schemas.microsoft.com/office/drawing/2014/main" id="{8CD72431-A9AE-6E48-A4B7-63D54F5FC1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5155" name="Slide Number Placeholder 3">
            <a:extLst>
              <a:ext uri="{FF2B5EF4-FFF2-40B4-BE49-F238E27FC236}">
                <a16:creationId xmlns:a16="http://schemas.microsoft.com/office/drawing/2014/main" id="{06E51C28-4005-214D-9C8F-C331BFC65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8A540C-9C29-CF42-AFAC-55F4207A379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5649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1" name="Slide Image Placeholder 1">
            <a:extLst>
              <a:ext uri="{FF2B5EF4-FFF2-40B4-BE49-F238E27FC236}">
                <a16:creationId xmlns:a16="http://schemas.microsoft.com/office/drawing/2014/main" id="{B43AF16F-E921-6C44-B3BB-2F80E2A72E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2" name="Notes Placeholder 2">
            <a:extLst>
              <a:ext uri="{FF2B5EF4-FFF2-40B4-BE49-F238E27FC236}">
                <a16:creationId xmlns:a16="http://schemas.microsoft.com/office/drawing/2014/main" id="{3F6CB845-7CC4-6043-B045-10F3A8BCE0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03" name="Slide Number Placeholder 3">
            <a:extLst>
              <a:ext uri="{FF2B5EF4-FFF2-40B4-BE49-F238E27FC236}">
                <a16:creationId xmlns:a16="http://schemas.microsoft.com/office/drawing/2014/main" id="{9D01AC52-993D-8144-AA44-9B8906F36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FD736A-4E58-2340-B284-4B3C45D1258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602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1" name="Slide Image Placeholder 1">
            <a:extLst>
              <a:ext uri="{FF2B5EF4-FFF2-40B4-BE49-F238E27FC236}">
                <a16:creationId xmlns:a16="http://schemas.microsoft.com/office/drawing/2014/main" id="{B43AF16F-E921-6C44-B3BB-2F80E2A72E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2" name="Notes Placeholder 2">
            <a:extLst>
              <a:ext uri="{FF2B5EF4-FFF2-40B4-BE49-F238E27FC236}">
                <a16:creationId xmlns:a16="http://schemas.microsoft.com/office/drawing/2014/main" id="{3F6CB845-7CC4-6043-B045-10F3A8BCE0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03" name="Slide Number Placeholder 3">
            <a:extLst>
              <a:ext uri="{FF2B5EF4-FFF2-40B4-BE49-F238E27FC236}">
                <a16:creationId xmlns:a16="http://schemas.microsoft.com/office/drawing/2014/main" id="{9D01AC52-993D-8144-AA44-9B8906F36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FD736A-4E58-2340-B284-4B3C45D1258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2116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49" name="Slide Image Placeholder 1">
            <a:extLst>
              <a:ext uri="{FF2B5EF4-FFF2-40B4-BE49-F238E27FC236}">
                <a16:creationId xmlns:a16="http://schemas.microsoft.com/office/drawing/2014/main" id="{AAEB5452-094F-1C4E-BE72-B9A2DB6686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0" name="Notes Placeholder 2">
            <a:extLst>
              <a:ext uri="{FF2B5EF4-FFF2-40B4-BE49-F238E27FC236}">
                <a16:creationId xmlns:a16="http://schemas.microsoft.com/office/drawing/2014/main" id="{F0274AAB-4A04-1849-99CB-886D2DA2F1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9251" name="Slide Number Placeholder 3">
            <a:extLst>
              <a:ext uri="{FF2B5EF4-FFF2-40B4-BE49-F238E27FC236}">
                <a16:creationId xmlns:a16="http://schemas.microsoft.com/office/drawing/2014/main" id="{CA4447BA-BCDB-5842-AF93-F1FDDD96B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CEC452-A717-1945-A18A-AB292FB7B39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419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Slide Image Placeholder 1">
            <a:extLst>
              <a:ext uri="{FF2B5EF4-FFF2-40B4-BE49-F238E27FC236}">
                <a16:creationId xmlns:a16="http://schemas.microsoft.com/office/drawing/2014/main" id="{18C3695D-7354-2D4F-A93F-617A0C64C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8" name="Notes Placeholder 2">
            <a:extLst>
              <a:ext uri="{FF2B5EF4-FFF2-40B4-BE49-F238E27FC236}">
                <a16:creationId xmlns:a16="http://schemas.microsoft.com/office/drawing/2014/main" id="{910802C9-2DA0-2F44-B720-A9CE6ED362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1299" name="Slide Number Placeholder 3">
            <a:extLst>
              <a:ext uri="{FF2B5EF4-FFF2-40B4-BE49-F238E27FC236}">
                <a16:creationId xmlns:a16="http://schemas.microsoft.com/office/drawing/2014/main" id="{6E963874-6AC7-E149-8755-BF7DCE4F3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C92AF6-1E5E-E54A-A110-EFF86B6A454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8019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Slide Image Placeholder 1">
            <a:extLst>
              <a:ext uri="{FF2B5EF4-FFF2-40B4-BE49-F238E27FC236}">
                <a16:creationId xmlns:a16="http://schemas.microsoft.com/office/drawing/2014/main" id="{18C3695D-7354-2D4F-A93F-617A0C64C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8" name="Notes Placeholder 2">
            <a:extLst>
              <a:ext uri="{FF2B5EF4-FFF2-40B4-BE49-F238E27FC236}">
                <a16:creationId xmlns:a16="http://schemas.microsoft.com/office/drawing/2014/main" id="{910802C9-2DA0-2F44-B720-A9CE6ED362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1299" name="Slide Number Placeholder 3">
            <a:extLst>
              <a:ext uri="{FF2B5EF4-FFF2-40B4-BE49-F238E27FC236}">
                <a16:creationId xmlns:a16="http://schemas.microsoft.com/office/drawing/2014/main" id="{6E963874-6AC7-E149-8755-BF7DCE4F3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C92AF6-1E5E-E54A-A110-EFF86B6A454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932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Slide Image Placeholder 1">
            <a:extLst>
              <a:ext uri="{FF2B5EF4-FFF2-40B4-BE49-F238E27FC236}">
                <a16:creationId xmlns:a16="http://schemas.microsoft.com/office/drawing/2014/main" id="{18C3695D-7354-2D4F-A93F-617A0C64C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8" name="Notes Placeholder 2">
            <a:extLst>
              <a:ext uri="{FF2B5EF4-FFF2-40B4-BE49-F238E27FC236}">
                <a16:creationId xmlns:a16="http://schemas.microsoft.com/office/drawing/2014/main" id="{910802C9-2DA0-2F44-B720-A9CE6ED362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1299" name="Slide Number Placeholder 3">
            <a:extLst>
              <a:ext uri="{FF2B5EF4-FFF2-40B4-BE49-F238E27FC236}">
                <a16:creationId xmlns:a16="http://schemas.microsoft.com/office/drawing/2014/main" id="{6E963874-6AC7-E149-8755-BF7DCE4F3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C92AF6-1E5E-E54A-A110-EFF86B6A454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7273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Slide Image Placeholder 1">
            <a:extLst>
              <a:ext uri="{FF2B5EF4-FFF2-40B4-BE49-F238E27FC236}">
                <a16:creationId xmlns:a16="http://schemas.microsoft.com/office/drawing/2014/main" id="{18C3695D-7354-2D4F-A93F-617A0C64C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8" name="Notes Placeholder 2">
            <a:extLst>
              <a:ext uri="{FF2B5EF4-FFF2-40B4-BE49-F238E27FC236}">
                <a16:creationId xmlns:a16="http://schemas.microsoft.com/office/drawing/2014/main" id="{910802C9-2DA0-2F44-B720-A9CE6ED362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1299" name="Slide Number Placeholder 3">
            <a:extLst>
              <a:ext uri="{FF2B5EF4-FFF2-40B4-BE49-F238E27FC236}">
                <a16:creationId xmlns:a16="http://schemas.microsoft.com/office/drawing/2014/main" id="{6E963874-6AC7-E149-8755-BF7DCE4F3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C92AF6-1E5E-E54A-A110-EFF86B6A454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54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Slide Image Placeholder 1">
            <a:extLst>
              <a:ext uri="{FF2B5EF4-FFF2-40B4-BE49-F238E27FC236}">
                <a16:creationId xmlns:a16="http://schemas.microsoft.com/office/drawing/2014/main" id="{18C3695D-7354-2D4F-A93F-617A0C64C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8" name="Notes Placeholder 2">
            <a:extLst>
              <a:ext uri="{FF2B5EF4-FFF2-40B4-BE49-F238E27FC236}">
                <a16:creationId xmlns:a16="http://schemas.microsoft.com/office/drawing/2014/main" id="{910802C9-2DA0-2F44-B720-A9CE6ED362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1299" name="Slide Number Placeholder 3">
            <a:extLst>
              <a:ext uri="{FF2B5EF4-FFF2-40B4-BE49-F238E27FC236}">
                <a16:creationId xmlns:a16="http://schemas.microsoft.com/office/drawing/2014/main" id="{6E963874-6AC7-E149-8755-BF7DCE4F3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C92AF6-1E5E-E54A-A110-EFF86B6A454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12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Slide Image Placeholder 1">
            <a:extLst>
              <a:ext uri="{FF2B5EF4-FFF2-40B4-BE49-F238E27FC236}">
                <a16:creationId xmlns:a16="http://schemas.microsoft.com/office/drawing/2014/main" id="{18C3695D-7354-2D4F-A93F-617A0C64C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8" name="Notes Placeholder 2">
            <a:extLst>
              <a:ext uri="{FF2B5EF4-FFF2-40B4-BE49-F238E27FC236}">
                <a16:creationId xmlns:a16="http://schemas.microsoft.com/office/drawing/2014/main" id="{910802C9-2DA0-2F44-B720-A9CE6ED362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1299" name="Slide Number Placeholder 3">
            <a:extLst>
              <a:ext uri="{FF2B5EF4-FFF2-40B4-BE49-F238E27FC236}">
                <a16:creationId xmlns:a16="http://schemas.microsoft.com/office/drawing/2014/main" id="{6E963874-6AC7-E149-8755-BF7DCE4F3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C92AF6-1E5E-E54A-A110-EFF86B6A454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7356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5958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8142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2471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401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4793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599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8852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23749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548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0262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1460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11547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4972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0372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0706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43702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275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07668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5" name="Slide Image Placeholder 1">
            <a:extLst>
              <a:ext uri="{FF2B5EF4-FFF2-40B4-BE49-F238E27FC236}">
                <a16:creationId xmlns:a16="http://schemas.microsoft.com/office/drawing/2014/main" id="{8768481B-335D-E544-BD53-23688E2F35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6" name="Notes Placeholder 2">
            <a:extLst>
              <a:ext uri="{FF2B5EF4-FFF2-40B4-BE49-F238E27FC236}">
                <a16:creationId xmlns:a16="http://schemas.microsoft.com/office/drawing/2014/main" id="{D52ACD4D-3F2C-2F40-9D24-D4F04A7F9F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3347" name="Slide Number Placeholder 3">
            <a:extLst>
              <a:ext uri="{FF2B5EF4-FFF2-40B4-BE49-F238E27FC236}">
                <a16:creationId xmlns:a16="http://schemas.microsoft.com/office/drawing/2014/main" id="{39EF31F6-6477-B44E-9BFE-936094CEF9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95ECB7-160E-A64A-B0FD-B2E7E1610D7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4852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5" name="Slide Image Placeholder 1">
            <a:extLst>
              <a:ext uri="{FF2B5EF4-FFF2-40B4-BE49-F238E27FC236}">
                <a16:creationId xmlns:a16="http://schemas.microsoft.com/office/drawing/2014/main" id="{8768481B-335D-E544-BD53-23688E2F35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6" name="Notes Placeholder 2">
            <a:extLst>
              <a:ext uri="{FF2B5EF4-FFF2-40B4-BE49-F238E27FC236}">
                <a16:creationId xmlns:a16="http://schemas.microsoft.com/office/drawing/2014/main" id="{D52ACD4D-3F2C-2F40-9D24-D4F04A7F9F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3347" name="Slide Number Placeholder 3">
            <a:extLst>
              <a:ext uri="{FF2B5EF4-FFF2-40B4-BE49-F238E27FC236}">
                <a16:creationId xmlns:a16="http://schemas.microsoft.com/office/drawing/2014/main" id="{39EF31F6-6477-B44E-9BFE-936094CEF9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95ECB7-160E-A64A-B0FD-B2E7E1610D7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83853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3" name="Slide Image Placeholder 1">
            <a:extLst>
              <a:ext uri="{FF2B5EF4-FFF2-40B4-BE49-F238E27FC236}">
                <a16:creationId xmlns:a16="http://schemas.microsoft.com/office/drawing/2014/main" id="{1E88E5BD-9DB4-0143-9F51-7ECB5FB169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4" name="Notes Placeholder 2">
            <a:extLst>
              <a:ext uri="{FF2B5EF4-FFF2-40B4-BE49-F238E27FC236}">
                <a16:creationId xmlns:a16="http://schemas.microsoft.com/office/drawing/2014/main" id="{E4BD628E-93DD-B24D-A3FC-63CAA60D0F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5395" name="Slide Number Placeholder 3">
            <a:extLst>
              <a:ext uri="{FF2B5EF4-FFF2-40B4-BE49-F238E27FC236}">
                <a16:creationId xmlns:a16="http://schemas.microsoft.com/office/drawing/2014/main" id="{4F5A9C10-105E-4C49-A64A-49C5F8CC0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672771-00FA-7445-815E-4FCC4E8B9CB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59390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3" name="Slide Image Placeholder 1">
            <a:extLst>
              <a:ext uri="{FF2B5EF4-FFF2-40B4-BE49-F238E27FC236}">
                <a16:creationId xmlns:a16="http://schemas.microsoft.com/office/drawing/2014/main" id="{1E88E5BD-9DB4-0143-9F51-7ECB5FB169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4" name="Notes Placeholder 2">
            <a:extLst>
              <a:ext uri="{FF2B5EF4-FFF2-40B4-BE49-F238E27FC236}">
                <a16:creationId xmlns:a16="http://schemas.microsoft.com/office/drawing/2014/main" id="{E4BD628E-93DD-B24D-A3FC-63CAA60D0F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5395" name="Slide Number Placeholder 3">
            <a:extLst>
              <a:ext uri="{FF2B5EF4-FFF2-40B4-BE49-F238E27FC236}">
                <a16:creationId xmlns:a16="http://schemas.microsoft.com/office/drawing/2014/main" id="{4F5A9C10-105E-4C49-A64A-49C5F8CC0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672771-00FA-7445-815E-4FCC4E8B9CB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7709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1" name="Slide Image Placeholder 1">
            <a:extLst>
              <a:ext uri="{FF2B5EF4-FFF2-40B4-BE49-F238E27FC236}">
                <a16:creationId xmlns:a16="http://schemas.microsoft.com/office/drawing/2014/main" id="{55FDD846-4EBF-6C44-8636-C6C873B767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2" name="Notes Placeholder 2">
            <a:extLst>
              <a:ext uri="{FF2B5EF4-FFF2-40B4-BE49-F238E27FC236}">
                <a16:creationId xmlns:a16="http://schemas.microsoft.com/office/drawing/2014/main" id="{FD0A6D4D-1F8D-0948-A70C-FEE4689C4E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43" name="Slide Number Placeholder 3">
            <a:extLst>
              <a:ext uri="{FF2B5EF4-FFF2-40B4-BE49-F238E27FC236}">
                <a16:creationId xmlns:a16="http://schemas.microsoft.com/office/drawing/2014/main" id="{9B9BBB4B-19CD-5E41-A8DA-39D36049AE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BBDAC8-865C-AC4F-B128-35AC9F273AD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8117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1" name="Slide Image Placeholder 1">
            <a:extLst>
              <a:ext uri="{FF2B5EF4-FFF2-40B4-BE49-F238E27FC236}">
                <a16:creationId xmlns:a16="http://schemas.microsoft.com/office/drawing/2014/main" id="{55FDD846-4EBF-6C44-8636-C6C873B767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2" name="Notes Placeholder 2">
            <a:extLst>
              <a:ext uri="{FF2B5EF4-FFF2-40B4-BE49-F238E27FC236}">
                <a16:creationId xmlns:a16="http://schemas.microsoft.com/office/drawing/2014/main" id="{FD0A6D4D-1F8D-0948-A70C-FEE4689C4E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43" name="Slide Number Placeholder 3">
            <a:extLst>
              <a:ext uri="{FF2B5EF4-FFF2-40B4-BE49-F238E27FC236}">
                <a16:creationId xmlns:a16="http://schemas.microsoft.com/office/drawing/2014/main" id="{9B9BBB4B-19CD-5E41-A8DA-39D36049AE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BBDAC8-865C-AC4F-B128-35AC9F273AD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85119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36022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5627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3436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25867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75410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44862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55640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7877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89757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E930BB-6DE2-45F6-9C23-C34ACE8CE15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37555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E930BB-6DE2-45F6-9C23-C34ACE8CE15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08782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E930BB-6DE2-45F6-9C23-C34ACE8CE15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85212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9417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2598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68049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64549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0141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2367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18015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95720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89" name="Slide Image Placeholder 1">
            <a:extLst>
              <a:ext uri="{FF2B5EF4-FFF2-40B4-BE49-F238E27FC236}">
                <a16:creationId xmlns:a16="http://schemas.microsoft.com/office/drawing/2014/main" id="{0957C76B-EADA-854F-9B79-B668864968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0" name="Notes Placeholder 2">
            <a:extLst>
              <a:ext uri="{FF2B5EF4-FFF2-40B4-BE49-F238E27FC236}">
                <a16:creationId xmlns:a16="http://schemas.microsoft.com/office/drawing/2014/main" id="{0390DA42-B4D3-ED49-82EF-3223AF2415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9491" name="Slide Number Placeholder 3">
            <a:extLst>
              <a:ext uri="{FF2B5EF4-FFF2-40B4-BE49-F238E27FC236}">
                <a16:creationId xmlns:a16="http://schemas.microsoft.com/office/drawing/2014/main" id="{02ED8ADB-3DBD-DC47-A643-31D3B43C8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8A27E1-EFBF-2F45-99C5-6E6A18CAB4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41871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1" name="Slide Image Placeholder 1">
            <a:extLst>
              <a:ext uri="{FF2B5EF4-FFF2-40B4-BE49-F238E27FC236}">
                <a16:creationId xmlns:a16="http://schemas.microsoft.com/office/drawing/2014/main" id="{409EF8F9-ACC1-E84A-8551-6BB7EA2E28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6882" name="Notes Placeholder 2">
            <a:extLst>
              <a:ext uri="{FF2B5EF4-FFF2-40B4-BE49-F238E27FC236}">
                <a16:creationId xmlns:a16="http://schemas.microsoft.com/office/drawing/2014/main" id="{47A07B9B-A4D1-EB47-B3A0-CBD6A6EBD9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06883" name="Slide Number Placeholder 3">
            <a:extLst>
              <a:ext uri="{FF2B5EF4-FFF2-40B4-BE49-F238E27FC236}">
                <a16:creationId xmlns:a16="http://schemas.microsoft.com/office/drawing/2014/main" id="{92EBF227-D77F-A945-B2C7-A2B13C2C69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AB9E34-045C-6A4B-91BA-B9F2895EE9A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83109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29" name="Slide Image Placeholder 1">
            <a:extLst>
              <a:ext uri="{FF2B5EF4-FFF2-40B4-BE49-F238E27FC236}">
                <a16:creationId xmlns:a16="http://schemas.microsoft.com/office/drawing/2014/main" id="{9C69B79B-AD9F-3148-BF34-E37E1AE981A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8930" name="Notes Placeholder 2">
            <a:extLst>
              <a:ext uri="{FF2B5EF4-FFF2-40B4-BE49-F238E27FC236}">
                <a16:creationId xmlns:a16="http://schemas.microsoft.com/office/drawing/2014/main" id="{9E354C3C-836B-2A41-843C-9A1F20D38C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08931" name="Slide Number Placeholder 3">
            <a:extLst>
              <a:ext uri="{FF2B5EF4-FFF2-40B4-BE49-F238E27FC236}">
                <a16:creationId xmlns:a16="http://schemas.microsoft.com/office/drawing/2014/main" id="{CEC504B0-EE50-3049-B9B7-7E0AAA217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B9F8D1-8434-304D-B6B6-3871717739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9279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7" name="Slide Image Placeholder 1">
            <a:extLst>
              <a:ext uri="{FF2B5EF4-FFF2-40B4-BE49-F238E27FC236}">
                <a16:creationId xmlns:a16="http://schemas.microsoft.com/office/drawing/2014/main" id="{7E1725B3-3A6F-9C49-9EDE-FB002FE6A8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0978" name="Notes Placeholder 2">
            <a:extLst>
              <a:ext uri="{FF2B5EF4-FFF2-40B4-BE49-F238E27FC236}">
                <a16:creationId xmlns:a16="http://schemas.microsoft.com/office/drawing/2014/main" id="{37F81740-9A05-DD4A-8F39-22174CF64B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0979" name="Slide Number Placeholder 3">
            <a:extLst>
              <a:ext uri="{FF2B5EF4-FFF2-40B4-BE49-F238E27FC236}">
                <a16:creationId xmlns:a16="http://schemas.microsoft.com/office/drawing/2014/main" id="{DC3B86E6-8299-CC4D-B2B9-F53210954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75443E-36DA-6C4C-B4A5-72EB7FEA838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77861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09" name="Slide Image Placeholder 1">
            <a:extLst>
              <a:ext uri="{FF2B5EF4-FFF2-40B4-BE49-F238E27FC236}">
                <a16:creationId xmlns:a16="http://schemas.microsoft.com/office/drawing/2014/main" id="{E22AB585-0A38-EB45-BC94-1A1652EBFA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3810" name="Notes Placeholder 2">
            <a:extLst>
              <a:ext uri="{FF2B5EF4-FFF2-40B4-BE49-F238E27FC236}">
                <a16:creationId xmlns:a16="http://schemas.microsoft.com/office/drawing/2014/main" id="{41CA6A3B-499A-E641-9798-FFFAE13914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03811" name="Slide Number Placeholder 3">
            <a:extLst>
              <a:ext uri="{FF2B5EF4-FFF2-40B4-BE49-F238E27FC236}">
                <a16:creationId xmlns:a16="http://schemas.microsoft.com/office/drawing/2014/main" id="{2F30719E-88DB-BE4B-AB57-5B08BF073F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2BE232-208B-4247-B803-C7ED384DE4E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2704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89" name="Slide Image Placeholder 1">
            <a:extLst>
              <a:ext uri="{FF2B5EF4-FFF2-40B4-BE49-F238E27FC236}">
                <a16:creationId xmlns:a16="http://schemas.microsoft.com/office/drawing/2014/main" id="{0957C76B-EADA-854F-9B79-B668864968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0" name="Notes Placeholder 2">
            <a:extLst>
              <a:ext uri="{FF2B5EF4-FFF2-40B4-BE49-F238E27FC236}">
                <a16:creationId xmlns:a16="http://schemas.microsoft.com/office/drawing/2014/main" id="{0390DA42-B4D3-ED49-82EF-3223AF2415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9491" name="Slide Number Placeholder 3">
            <a:extLst>
              <a:ext uri="{FF2B5EF4-FFF2-40B4-BE49-F238E27FC236}">
                <a16:creationId xmlns:a16="http://schemas.microsoft.com/office/drawing/2014/main" id="{02ED8ADB-3DBD-DC47-A643-31D3B43C8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8A27E1-EFBF-2F45-99C5-6E6A18CAB4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12624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5" name="Slide Image Placeholder 1">
            <a:extLst>
              <a:ext uri="{FF2B5EF4-FFF2-40B4-BE49-F238E27FC236}">
                <a16:creationId xmlns:a16="http://schemas.microsoft.com/office/drawing/2014/main" id="{13310541-DC90-D543-A76B-4244AA83C4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3026" name="Notes Placeholder 2">
            <a:extLst>
              <a:ext uri="{FF2B5EF4-FFF2-40B4-BE49-F238E27FC236}">
                <a16:creationId xmlns:a16="http://schemas.microsoft.com/office/drawing/2014/main" id="{42622114-EE2A-A944-8006-77BCAC7DD4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3027" name="Slide Number Placeholder 3">
            <a:extLst>
              <a:ext uri="{FF2B5EF4-FFF2-40B4-BE49-F238E27FC236}">
                <a16:creationId xmlns:a16="http://schemas.microsoft.com/office/drawing/2014/main" id="{AA11BE1D-88AE-894D-AAFE-7D8051C7D9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2FC7CA-94BF-6A4F-B531-2B5BE9EC753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65995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7" name="Slide Image Placeholder 1">
            <a:extLst>
              <a:ext uri="{FF2B5EF4-FFF2-40B4-BE49-F238E27FC236}">
                <a16:creationId xmlns:a16="http://schemas.microsoft.com/office/drawing/2014/main" id="{7ABAA689-067B-3447-9227-9B147D9782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8" name="Notes Placeholder 2">
            <a:extLst>
              <a:ext uri="{FF2B5EF4-FFF2-40B4-BE49-F238E27FC236}">
                <a16:creationId xmlns:a16="http://schemas.microsoft.com/office/drawing/2014/main" id="{B10748BA-B8DB-B84E-A9FC-B33B996746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1539" name="Slide Number Placeholder 3">
            <a:extLst>
              <a:ext uri="{FF2B5EF4-FFF2-40B4-BE49-F238E27FC236}">
                <a16:creationId xmlns:a16="http://schemas.microsoft.com/office/drawing/2014/main" id="{2B9096C2-1BB3-9640-B4E5-EE102182D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ED99D5-7DCC-3F4A-8655-52749F540FA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79039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7" name="Slide Image Placeholder 1">
            <a:extLst>
              <a:ext uri="{FF2B5EF4-FFF2-40B4-BE49-F238E27FC236}">
                <a16:creationId xmlns:a16="http://schemas.microsoft.com/office/drawing/2014/main" id="{7ABAA689-067B-3447-9227-9B147D9782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8" name="Notes Placeholder 2">
            <a:extLst>
              <a:ext uri="{FF2B5EF4-FFF2-40B4-BE49-F238E27FC236}">
                <a16:creationId xmlns:a16="http://schemas.microsoft.com/office/drawing/2014/main" id="{B10748BA-B8DB-B84E-A9FC-B33B996746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1539" name="Slide Number Placeholder 3">
            <a:extLst>
              <a:ext uri="{FF2B5EF4-FFF2-40B4-BE49-F238E27FC236}">
                <a16:creationId xmlns:a16="http://schemas.microsoft.com/office/drawing/2014/main" id="{2B9096C2-1BB3-9640-B4E5-EE102182D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ED99D5-7DCC-3F4A-8655-52749F540FA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9298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7" name="Slide Image Placeholder 1">
            <a:extLst>
              <a:ext uri="{FF2B5EF4-FFF2-40B4-BE49-F238E27FC236}">
                <a16:creationId xmlns:a16="http://schemas.microsoft.com/office/drawing/2014/main" id="{7ABAA689-067B-3447-9227-9B147D9782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8" name="Notes Placeholder 2">
            <a:extLst>
              <a:ext uri="{FF2B5EF4-FFF2-40B4-BE49-F238E27FC236}">
                <a16:creationId xmlns:a16="http://schemas.microsoft.com/office/drawing/2014/main" id="{B10748BA-B8DB-B84E-A9FC-B33B996746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1539" name="Slide Number Placeholder 3">
            <a:extLst>
              <a:ext uri="{FF2B5EF4-FFF2-40B4-BE49-F238E27FC236}">
                <a16:creationId xmlns:a16="http://schemas.microsoft.com/office/drawing/2014/main" id="{2B9096C2-1BB3-9640-B4E5-EE102182D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ED99D5-7DCC-3F4A-8655-52749F540FA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1331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6196A2-828C-40CE-B110-41F81A53F02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And you think, </a:t>
            </a:r>
            <a:r>
              <a:rPr lang="en-US" i="1" baseline="0" dirty="0"/>
              <a:t>this is so wonderful admiring these mansions, I could spend the next 1000 years just looking at these mansions with Jesus. </a:t>
            </a:r>
            <a:r>
              <a:rPr lang="en-US" baseline="0" dirty="0"/>
              <a:t>And then I can just imagine that as you’re walking along with Jesus, you spot up ahead a mansion that really catches your fancy.  And you think to yourself; of all the mansions I’ve seen, I like that one the best.  That just fits my style.  I wonder who lives in that mansion? And I can imagine that as you come to that long winding walkway that leads up to that mansion, Jesus stops.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15928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E930BB-6DE2-45F6-9C23-C34ACE8CE15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2081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38412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95151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56559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19990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13747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90978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54791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>
            <a:extLst>
              <a:ext uri="{FF2B5EF4-FFF2-40B4-BE49-F238E27FC236}">
                <a16:creationId xmlns:a16="http://schemas.microsoft.com/office/drawing/2014/main" id="{46E4BE6B-6C24-6440-A4A8-414EC3B8F6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6" name="Notes Placeholder 2">
            <a:extLst>
              <a:ext uri="{FF2B5EF4-FFF2-40B4-BE49-F238E27FC236}">
                <a16:creationId xmlns:a16="http://schemas.microsoft.com/office/drawing/2014/main" id="{B2250723-A613-B444-B290-8440E427C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3107" name="Slide Number Placeholder 3">
            <a:extLst>
              <a:ext uri="{FF2B5EF4-FFF2-40B4-BE49-F238E27FC236}">
                <a16:creationId xmlns:a16="http://schemas.microsoft.com/office/drawing/2014/main" id="{D01B1BE2-721A-7943-A04F-E70E4EDF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A9E30-2FD1-6040-B7CC-E4DFA0FC47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76547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Slide Image Placeholder 1">
            <a:extLst>
              <a:ext uri="{FF2B5EF4-FFF2-40B4-BE49-F238E27FC236}">
                <a16:creationId xmlns:a16="http://schemas.microsoft.com/office/drawing/2014/main" id="{91FDE14F-E69F-4B4C-93C1-3F8CB444C0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4" name="Notes Placeholder 2">
            <a:extLst>
              <a:ext uri="{FF2B5EF4-FFF2-40B4-BE49-F238E27FC236}">
                <a16:creationId xmlns:a16="http://schemas.microsoft.com/office/drawing/2014/main" id="{06DE0C57-9C7A-BB44-B441-2364ABA8C8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28355" name="Slide Number Placeholder 3">
            <a:extLst>
              <a:ext uri="{FF2B5EF4-FFF2-40B4-BE49-F238E27FC236}">
                <a16:creationId xmlns:a16="http://schemas.microsoft.com/office/drawing/2014/main" id="{60745C77-3AD6-774C-A9B0-89AC736B8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2FC000-EAD9-CD43-A7B3-83358820365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2383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5" name="Slide Image Placeholder 1">
            <a:extLst>
              <a:ext uri="{FF2B5EF4-FFF2-40B4-BE49-F238E27FC236}">
                <a16:creationId xmlns:a16="http://schemas.microsoft.com/office/drawing/2014/main" id="{BD6D9CAF-30B8-7942-ACDD-DB2B9264D1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6" name="Notes Placeholder 2">
            <a:extLst>
              <a:ext uri="{FF2B5EF4-FFF2-40B4-BE49-F238E27FC236}">
                <a16:creationId xmlns:a16="http://schemas.microsoft.com/office/drawing/2014/main" id="{37CA5286-7588-9045-8D1D-065EC12C52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7987" name="Slide Number Placeholder 3">
            <a:extLst>
              <a:ext uri="{FF2B5EF4-FFF2-40B4-BE49-F238E27FC236}">
                <a16:creationId xmlns:a16="http://schemas.microsoft.com/office/drawing/2014/main" id="{9291DF66-4615-F844-A5F2-38E81550B7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CE7705-E855-294F-BD2F-EC0E9AB27D1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10764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Slide Image Placeholder 1">
            <a:extLst>
              <a:ext uri="{FF2B5EF4-FFF2-40B4-BE49-F238E27FC236}">
                <a16:creationId xmlns:a16="http://schemas.microsoft.com/office/drawing/2014/main" id="{76DE977A-1904-244B-BFCD-C1B96946E4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8" name="Notes Placeholder 2">
            <a:extLst>
              <a:ext uri="{FF2B5EF4-FFF2-40B4-BE49-F238E27FC236}">
                <a16:creationId xmlns:a16="http://schemas.microsoft.com/office/drawing/2014/main" id="{6A67D446-90E5-F149-AD57-F74C500711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39619" name="Slide Number Placeholder 3">
            <a:extLst>
              <a:ext uri="{FF2B5EF4-FFF2-40B4-BE49-F238E27FC236}">
                <a16:creationId xmlns:a16="http://schemas.microsoft.com/office/drawing/2014/main" id="{F0661A82-B525-1744-ADBC-8463FEA9A0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C00E06-8651-A942-923F-4E9C3CA1685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34337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89" name="Slide Image Placeholder 1">
            <a:extLst>
              <a:ext uri="{FF2B5EF4-FFF2-40B4-BE49-F238E27FC236}">
                <a16:creationId xmlns:a16="http://schemas.microsoft.com/office/drawing/2014/main" id="{B1E15C25-6AA0-CB4C-A4FA-CA81A18C5E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0" name="Notes Placeholder 2">
            <a:extLst>
              <a:ext uri="{FF2B5EF4-FFF2-40B4-BE49-F238E27FC236}">
                <a16:creationId xmlns:a16="http://schemas.microsoft.com/office/drawing/2014/main" id="{4385EE75-BF9D-5845-AABB-A87334F9EC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8291" name="Slide Number Placeholder 3">
            <a:extLst>
              <a:ext uri="{FF2B5EF4-FFF2-40B4-BE49-F238E27FC236}">
                <a16:creationId xmlns:a16="http://schemas.microsoft.com/office/drawing/2014/main" id="{984FCFEC-0BAA-154C-A69D-6B8FDD60A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B5EC81-A156-9C43-A23E-7A8BCC332E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41908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Slide Image Placeholder 1">
            <a:extLst>
              <a:ext uri="{FF2B5EF4-FFF2-40B4-BE49-F238E27FC236}">
                <a16:creationId xmlns:a16="http://schemas.microsoft.com/office/drawing/2014/main" id="{773BA8D3-65B8-DE4D-8C32-10F477E6D3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8" name="Notes Placeholder 2">
            <a:extLst>
              <a:ext uri="{FF2B5EF4-FFF2-40B4-BE49-F238E27FC236}">
                <a16:creationId xmlns:a16="http://schemas.microsoft.com/office/drawing/2014/main" id="{A55B7820-CF29-374F-AC74-D762850E76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49859" name="Slide Number Placeholder 3">
            <a:extLst>
              <a:ext uri="{FF2B5EF4-FFF2-40B4-BE49-F238E27FC236}">
                <a16:creationId xmlns:a16="http://schemas.microsoft.com/office/drawing/2014/main" id="{D640F9D8-1A33-7249-890D-CD8D1EA38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A33B59-BBA8-BC4B-9C4A-7440DD603D8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3058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3" name="Slide Image Placeholder 1">
            <a:extLst>
              <a:ext uri="{FF2B5EF4-FFF2-40B4-BE49-F238E27FC236}">
                <a16:creationId xmlns:a16="http://schemas.microsoft.com/office/drawing/2014/main" id="{B0ED46BE-7353-7949-B745-25A462FF2A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4" name="Notes Placeholder 2">
            <a:extLst>
              <a:ext uri="{FF2B5EF4-FFF2-40B4-BE49-F238E27FC236}">
                <a16:creationId xmlns:a16="http://schemas.microsoft.com/office/drawing/2014/main" id="{59763DDD-C749-6C4A-A8E9-6BC2F75CA5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4675" name="Slide Number Placeholder 3">
            <a:extLst>
              <a:ext uri="{FF2B5EF4-FFF2-40B4-BE49-F238E27FC236}">
                <a16:creationId xmlns:a16="http://schemas.microsoft.com/office/drawing/2014/main" id="{8A5F17FD-9B46-944F-B0F8-1C557AB89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5A35FA-1935-7A49-ACCE-0A8AD77419D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15585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3" name="Slide Image Placeholder 1">
            <a:extLst>
              <a:ext uri="{FF2B5EF4-FFF2-40B4-BE49-F238E27FC236}">
                <a16:creationId xmlns:a16="http://schemas.microsoft.com/office/drawing/2014/main" id="{B0ED46BE-7353-7949-B745-25A462FF2A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4" name="Notes Placeholder 2">
            <a:extLst>
              <a:ext uri="{FF2B5EF4-FFF2-40B4-BE49-F238E27FC236}">
                <a16:creationId xmlns:a16="http://schemas.microsoft.com/office/drawing/2014/main" id="{59763DDD-C749-6C4A-A8E9-6BC2F75CA5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4675" name="Slide Number Placeholder 3">
            <a:extLst>
              <a:ext uri="{FF2B5EF4-FFF2-40B4-BE49-F238E27FC236}">
                <a16:creationId xmlns:a16="http://schemas.microsoft.com/office/drawing/2014/main" id="{8A5F17FD-9B46-944F-B0F8-1C557AB89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5A35FA-1935-7A49-ACCE-0A8AD77419D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67390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3" name="Slide Image Placeholder 1">
            <a:extLst>
              <a:ext uri="{FF2B5EF4-FFF2-40B4-BE49-F238E27FC236}">
                <a16:creationId xmlns:a16="http://schemas.microsoft.com/office/drawing/2014/main" id="{B0ED46BE-7353-7949-B745-25A462FF2A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4" name="Notes Placeholder 2">
            <a:extLst>
              <a:ext uri="{FF2B5EF4-FFF2-40B4-BE49-F238E27FC236}">
                <a16:creationId xmlns:a16="http://schemas.microsoft.com/office/drawing/2014/main" id="{59763DDD-C749-6C4A-A8E9-6BC2F75CA5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4675" name="Slide Number Placeholder 3">
            <a:extLst>
              <a:ext uri="{FF2B5EF4-FFF2-40B4-BE49-F238E27FC236}">
                <a16:creationId xmlns:a16="http://schemas.microsoft.com/office/drawing/2014/main" id="{8A5F17FD-9B46-944F-B0F8-1C557AB89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5A35FA-1935-7A49-ACCE-0A8AD77419D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47994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52716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>
            <a:extLst>
              <a:ext uri="{FF2B5EF4-FFF2-40B4-BE49-F238E27FC236}">
                <a16:creationId xmlns:a16="http://schemas.microsoft.com/office/drawing/2014/main" id="{4EF34CC1-552C-0847-B53C-87C057910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2" name="Notes Placeholder 2">
            <a:extLst>
              <a:ext uri="{FF2B5EF4-FFF2-40B4-BE49-F238E27FC236}">
                <a16:creationId xmlns:a16="http://schemas.microsoft.com/office/drawing/2014/main" id="{4FB04B8D-5883-4C41-8395-0645C4A245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9683" name="Slide Number Placeholder 3">
            <a:extLst>
              <a:ext uri="{FF2B5EF4-FFF2-40B4-BE49-F238E27FC236}">
                <a16:creationId xmlns:a16="http://schemas.microsoft.com/office/drawing/2014/main" id="{FA399A02-3895-0E48-8D2D-7CBE5DDE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920902-0543-2C4C-B78E-A6794859EA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7564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3" name="Slide Image Placeholder 1">
            <a:extLst>
              <a:ext uri="{FF2B5EF4-FFF2-40B4-BE49-F238E27FC236}">
                <a16:creationId xmlns:a16="http://schemas.microsoft.com/office/drawing/2014/main" id="{B0ED46BE-7353-7949-B745-25A462FF2A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4" name="Notes Placeholder 2">
            <a:extLst>
              <a:ext uri="{FF2B5EF4-FFF2-40B4-BE49-F238E27FC236}">
                <a16:creationId xmlns:a16="http://schemas.microsoft.com/office/drawing/2014/main" id="{59763DDD-C749-6C4A-A8E9-6BC2F75CA5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4675" name="Slide Number Placeholder 3">
            <a:extLst>
              <a:ext uri="{FF2B5EF4-FFF2-40B4-BE49-F238E27FC236}">
                <a16:creationId xmlns:a16="http://schemas.microsoft.com/office/drawing/2014/main" id="{8A5F17FD-9B46-944F-B0F8-1C557AB89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5A35FA-1935-7A49-ACCE-0A8AD77419D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29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3" name="Slide Image Placeholder 1">
            <a:extLst>
              <a:ext uri="{FF2B5EF4-FFF2-40B4-BE49-F238E27FC236}">
                <a16:creationId xmlns:a16="http://schemas.microsoft.com/office/drawing/2014/main" id="{B0ED46BE-7353-7949-B745-25A462FF2A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4" name="Notes Placeholder 2">
            <a:extLst>
              <a:ext uri="{FF2B5EF4-FFF2-40B4-BE49-F238E27FC236}">
                <a16:creationId xmlns:a16="http://schemas.microsoft.com/office/drawing/2014/main" id="{59763DDD-C749-6C4A-A8E9-6BC2F75CA5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4675" name="Slide Number Placeholder 3">
            <a:extLst>
              <a:ext uri="{FF2B5EF4-FFF2-40B4-BE49-F238E27FC236}">
                <a16:creationId xmlns:a16="http://schemas.microsoft.com/office/drawing/2014/main" id="{8A5F17FD-9B46-944F-B0F8-1C557AB89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5A35FA-1935-7A49-ACCE-0A8AD77419D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96160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41049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6520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69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8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9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883" indent="0" algn="ctr">
              <a:buNone/>
            </a:lvl2pPr>
            <a:lvl3pPr marL="685766" indent="0" algn="ctr">
              <a:buNone/>
            </a:lvl3pPr>
            <a:lvl4pPr marL="1028649" indent="0" algn="ctr">
              <a:buNone/>
            </a:lvl4pPr>
            <a:lvl5pPr marL="1371531" indent="0" algn="ctr">
              <a:buNone/>
            </a:lvl5pPr>
            <a:lvl6pPr marL="1714414" indent="0" algn="ctr">
              <a:buNone/>
            </a:lvl6pPr>
            <a:lvl7pPr marL="2057297" indent="0" algn="ctr">
              <a:buNone/>
            </a:lvl7pPr>
            <a:lvl8pPr marL="2400180" indent="0" algn="ctr">
              <a:buNone/>
            </a:lvl8pPr>
            <a:lvl9pPr marL="2743063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7">
            <a:extLst>
              <a:ext uri="{FF2B5EF4-FFF2-40B4-BE49-F238E27FC236}">
                <a16:creationId xmlns:a16="http://schemas.microsoft.com/office/drawing/2014/main" id="{5D8842AD-9F13-AF44-86A8-3AFF9588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219F104-B98F-2244-B37F-873CA579BCCD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73A42117-725D-ED46-A30A-91CC38BA6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8">
            <a:extLst>
              <a:ext uri="{FF2B5EF4-FFF2-40B4-BE49-F238E27FC236}">
                <a16:creationId xmlns:a16="http://schemas.microsoft.com/office/drawing/2014/main" id="{DE4A6DCC-F300-FF49-873E-B7DE6AB6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562E7B5-CC9A-3C4F-9863-6A76F7F11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9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CA9A0-6B56-6B4D-BA7E-2E40466FB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3C79346-7415-214F-9597-7AF4969608C3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0816A-12DF-5E40-88E2-3C0FEB2E4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03FB9-2F62-6740-90D5-348F9A16C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6D7DA41-2464-634F-97E6-2EABE6F3C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1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7"/>
            <a:ext cx="9448800" cy="1509712"/>
          </a:xfrm>
        </p:spPr>
        <p:txBody>
          <a:bodyPr/>
          <a:lstStyle>
            <a:lvl1pPr marL="54861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D71A5-6CDE-7F4C-8AF7-065965D8A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018008A-F5EA-1544-B64C-88EFA5F2EB4A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8AEE2-67C9-9042-AB47-076176C5F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E68BF-26C8-EE47-A57E-7D73A2F35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CDE9844-3511-6846-90FC-4D526FDA6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9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1951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1951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D5429-64E4-DF42-9CFF-DE2DE03D1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76FF7AC-B0AB-9B43-BA96-811E2D2B9EF9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13D534-6278-7242-879C-3E235BAC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331A0-B303-1C49-92F1-9519D733E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18DA1D6-0F8F-2D42-9D63-279E405DF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5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1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535115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1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1" y="2362201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362201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70F1EF-E9D6-B24D-979B-46B92F5D6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2966AA8-0C68-DE4C-A431-43E64F0C6D44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D9AE16-697B-5D4B-A84E-1A1FEA515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4F997-892C-FA43-B77D-F4614C200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8F2401E-5227-384B-AE8D-DDD0221909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0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CA3D0A-6181-0348-BDA3-22E43688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9C5F762-F8B6-5E4A-A481-27EEBAAD7761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2F71BF-53D4-9448-ADFE-12103B68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F98C80-F534-3F43-89AA-281F24C74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B45B295-366B-DF4A-8087-A7C92693E2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5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9C4894-1378-6F4E-A517-487EC67A4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9B281E8-19F7-CF47-899D-979B0CD61C5F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15E747-A4E5-F043-86E8-52F226984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9E131-82D8-1F43-8FDB-BBC8DBD9B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18A54EF-5644-574C-8A28-40FC6ABE2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7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>
            <a:sp3d prstMaterial="softEdge"/>
          </a:bodyPr>
          <a:lstStyle>
            <a:lvl1pPr algn="l">
              <a:buNone/>
              <a:defRPr sz="1651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3" y="1524001"/>
            <a:ext cx="4011084" cy="4602163"/>
          </a:xfrm>
        </p:spPr>
        <p:txBody>
          <a:bodyPr/>
          <a:lstStyle>
            <a:lvl1pPr marL="0" indent="0">
              <a:buNone/>
              <a:defRPr sz="1051"/>
            </a:lvl1pPr>
            <a:lvl2pPr>
              <a:buNone/>
              <a:defRPr sz="900"/>
            </a:lvl2pPr>
            <a:lvl3pPr>
              <a:buNone/>
              <a:defRPr sz="751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8" cy="5853113"/>
          </a:xfrm>
        </p:spPr>
        <p:txBody>
          <a:bodyPr/>
          <a:lstStyle>
            <a:lvl1pPr>
              <a:defRPr sz="1951"/>
            </a:lvl1pPr>
            <a:lvl2pPr>
              <a:defRPr sz="1800"/>
            </a:lvl2pPr>
            <a:lvl3pPr>
              <a:defRPr sz="1651"/>
            </a:lvl3pPr>
            <a:lvl4pPr>
              <a:defRPr sz="1500"/>
            </a:lvl4pPr>
            <a:lvl5pPr>
              <a:defRPr sz="13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C2AEC3-0E4E-4A4A-8B45-A5C20BC75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898F325-4B62-B649-8A30-9731DBFF90D2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18016-1313-A449-84A0-5A2CC37C2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75DB2-FA40-2D46-AA8B-9E5D4015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4F818F6-370A-3A4E-A1E5-F69E9F439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9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24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051"/>
            </a:lvl1pPr>
            <a:lvl2pPr>
              <a:defRPr sz="900"/>
            </a:lvl2pPr>
            <a:lvl3pPr>
              <a:defRPr sz="751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CD422-ABA8-A84B-A5B4-55B0D1160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A9385A4-3822-A948-9FB6-E6B6E57FFBF1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8BA65-F5EA-C341-AF4A-3AC3FD318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53304-CFC5-C147-89FB-DD18BE44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009AEAB-79E3-F74B-BB5E-AEF24A0EC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3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AEFFB-1DFD-EB49-9615-616AB5EF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7579807-9F7B-BC4B-B710-B64A616762E0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5BEC6-FE58-5D4F-95AF-409725B6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2E8D1-0EB0-DF4F-BA9D-2CA4C158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9BE2ADB-7D2F-E844-B96A-4EE8BB718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0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A722F-2A6E-074C-AA60-349D08F42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F6B3DE8-9B5F-8649-98FB-599811D9F350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99A5D-B5B6-484D-A2DC-FF4558E1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CB91B-5D03-2E40-9677-EC967A5E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D7C77A8-24D5-764F-996A-05DF5FB67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40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DB1F1F8-D95A-0340-8360-6AB2C71B12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172F812-292C-2647-AAC1-F90C643739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4C2B19-D5F5-CB4D-A1B8-EFC9C3EFA1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92395-39D1-B747-A17B-FA395A64A6AA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532495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8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9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7">
            <a:extLst>
              <a:ext uri="{FF2B5EF4-FFF2-40B4-BE49-F238E27FC236}">
                <a16:creationId xmlns:a16="http://schemas.microsoft.com/office/drawing/2014/main" id="{86563D23-29AB-304A-B554-48059F703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2C1CAF7-E5F4-634C-A7BF-0F08560F2416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24C33876-8115-7145-923A-35A11467A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8">
            <a:extLst>
              <a:ext uri="{FF2B5EF4-FFF2-40B4-BE49-F238E27FC236}">
                <a16:creationId xmlns:a16="http://schemas.microsoft.com/office/drawing/2014/main" id="{8720AC6A-1426-6745-8D49-EBF82DF3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AEFDD6E-2955-4247-BBA8-6D5B584C2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113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B65AB-056B-A846-AE8F-8804FE24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729516B-FF28-3F4B-9223-DD6DB1B4F489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C6DE-0CA8-234C-BF8F-32C84E547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F08BB-7E84-174A-A957-FBD9743EE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1213DF0-AC10-ED48-A5D0-AACF5C0F75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885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7"/>
            <a:ext cx="9448800" cy="1509712"/>
          </a:xfrm>
        </p:spPr>
        <p:txBody>
          <a:bodyPr/>
          <a:lstStyle>
            <a:lvl1pPr marL="73150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DE68F-D22C-654B-BE11-F2E6895F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94E5BC0-52EB-0643-BF52-4B7C15B865E2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A668C-111E-BD40-AC9D-A61014B3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32330-658D-4745-BB5C-06C52006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67746A-345A-B14A-9480-682C114A85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471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1E5BB-AB93-FF44-B288-0C8231319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E32B3E2-998F-C442-AFD2-54292788A669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6A364-DC56-984C-9900-F52E6B0D0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07C6A-30D6-F54B-BCF7-58583A0E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E6670B-0B0C-8540-8344-21471D4713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2809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5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535115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1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82246F-BDFD-514C-BF17-9F29F0DE8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7BBBAE1-7379-FD47-A437-DA11BCE1BA38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A4502C-A02A-1345-B9B7-B2051B7A0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9CA6-0682-1643-9E40-4E3DB525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6221720-7011-0F46-97A3-AE8EE38DD3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50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B476EE-FF8B-FD4E-B133-5BDC8DC0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4B00DC-662E-6547-9BE1-8CCC11400006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CD48AD-0FD6-654D-B179-D31E3B4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A6A607-1091-2B42-B0EE-DD20C8196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A017E72-F6FB-2C49-A393-4CDDD74707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108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CA7D8D-93AA-0045-BD28-E9A5C5CE4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C8BF7A-1491-824E-8AF5-ADF817E37766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02FA7C-AFA1-0347-9459-22D0B6E5B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398D3-6273-804E-A860-1BD1F4B5A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0A969A4-2C88-ED48-9294-331C6F31AF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895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3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8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E4159-E839-624B-9111-835C0751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9DF8034-5A64-2C4B-8474-011FB9D17601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2AE38F-5376-F64D-856F-D33F04C40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883FC-2EB7-8E4E-B7ED-0DF84F0E4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6CC5042-8FEF-2D40-A822-00AB9D3E1C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663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96343-C3D4-4B41-ACA7-B7DB8DAF3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3E726AB-67F5-1C48-B304-5165DAF43651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6060B-C806-B240-AC08-E1F557DD4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A838B-1C48-F641-9FB7-DBC1F4818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8FEAD5-BB43-D541-858E-BE47C17DFE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3017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95C21-ADD4-8E41-804D-C5AD3E2BC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61F7A28-8D28-934A-8E7D-512FD77D5BDB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6AAE8-C022-6748-B0B6-8EA4E7492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5C8F4-7CB9-0D46-AF41-0F4FF5B05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60516A0-1407-C942-BA64-558D919E5C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63285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03CD6-8631-894B-A16E-003DE7AE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2A86D26-39DF-034C-8434-D1D80C0B775F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960FC-B176-2C4F-9444-FF450E560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D2423-930C-0146-94BE-1ED32D573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34A7BD6-C5DE-844E-B5DC-A613254407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281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1B7257-2C10-4345-A008-2F0E5CCC62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142ABB-60E5-CC47-9CAC-FD327F1671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E46AE0-67BC-F640-8749-0334DEF58B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6C7C1-49F0-EE4A-8AA6-68F7BC5531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085431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961D0F-6C12-EB4B-A6FB-355FEF3424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86EFA6-2481-4847-B5D1-82581EE75B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9CD74D-9FA6-0942-9B54-FEA103A567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8AE09-8C44-B241-A20A-3CE3D0F9BF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974154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EE49EC-0980-A143-B61B-BC50AE53B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C3DB6A-87C2-9146-AFC8-96F000F43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D545B1-8FA6-ED4E-977D-3F9F5F237E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82B69-AD49-4641-9D0F-D29A2C24CC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792287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3E6223-5BC2-AE48-B66D-B356A68A84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D8096E-071C-3949-8889-0D4CDC9E8E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4D1FEA-495D-4C48-9667-9A95965B9D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2163D-670E-F74B-878C-ECC2A1975A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1887594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3418581-AA88-D143-AD57-1D3549C190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5B5A850-1EBA-554E-B567-C20495F0BC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FC113-6D6D-A047-9D95-44D6F74A60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348D6-F649-3442-84E0-E1D693C744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306100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739E1BF-B4DE-AA47-8B9F-84D7964900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B434985-5198-754E-A657-0B55BEA3BA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B491393-2E53-1545-9F36-4CC1992092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AEF97-4AC3-8244-BB38-A45A63BC1B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827922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2FFBF90-ED0E-CF4B-8E51-4FC57F7F5A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7FB7F53-A809-564F-BB46-B3590F2765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8DE0CD6-EB4E-FB48-A7FC-26BBE053CC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E5755-D37D-E34B-9813-879486AFCA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2267659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0B601-0098-EE41-866B-6E3A9776B7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20FB95-8816-FF4E-9BA4-81DB51DF73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142CC6-6D87-D043-B4AF-F742E4520D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CFE61-9A96-F240-8BE0-FF8DF103DB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0551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F76C14-4CD6-384A-A1CF-6C06C9ACFA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AB44D-71A5-4546-BFFE-8FBD8B8C88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44A3A-6013-8743-8E08-5FD3878F8B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C57FD-3308-B743-9E88-72B7496FD9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2990237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9F7EB6-9B09-7C45-B86E-CAE00BCA1E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A5C983-A1E1-FB47-9F66-478E940166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ECC7A9-ACF4-5F43-81AA-0891D4ECA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92DBC-FF26-4044-877C-68E404038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606277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57BED8-C1C5-1F48-BDAC-377D09365F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1018A9-09A4-5242-9325-4120214ED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473ACE-E4A6-6F4F-B880-8B7FCCBAF3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6ACC9-A5FC-5648-835D-34C590A4BC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681399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78232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s-ES" sz="18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s-ES" sz="18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842933" y="4889500"/>
            <a:ext cx="65024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350">
                <a:solidFill>
                  <a:srgbClr val="FFFFFF"/>
                </a:solidFill>
                <a:latin typeface="Bodoni MT Black" pitchFamily="18" charset="0"/>
              </a:endParaRPr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350">
                <a:solidFill>
                  <a:srgbClr val="FFFFFF"/>
                </a:solidFill>
                <a:latin typeface="Bodoni MT Black" pitchFamily="18" charset="0"/>
              </a:endParaRPr>
            </a:p>
          </p:txBody>
        </p:sp>
      </p:grpSp>
      <p:sp>
        <p:nvSpPr>
          <p:cNvPr id="9943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231468" y="2927350"/>
            <a:ext cx="5350933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94316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990600"/>
            <a:ext cx="109728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660033"/>
              </a:solidFill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1602" y="6248400"/>
            <a:ext cx="783167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A61F6B51-953E-4FF3-AD87-AC8E7AB5C5E9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483976"/>
      </p:ext>
    </p:extLst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0CFD4-BD14-4D72-B7B3-1A111475D8AD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905225"/>
      </p:ext>
    </p:extLst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6D1FD-C15F-44B5-94BD-78942D413284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74728"/>
      </p:ext>
    </p:extLst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2" y="2362203"/>
            <a:ext cx="5027084" cy="37242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7885" y="2362203"/>
            <a:ext cx="5027083" cy="37242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C4839-0070-4C15-AC96-045458BD4B78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565773"/>
      </p:ext>
    </p:extLst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EE979-A5DA-4A78-8280-94AAEED54338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753794"/>
      </p:ext>
    </p:extLst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EED23-89C6-4C25-A038-DADD3E6FF218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738642"/>
      </p:ext>
    </p:extLst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B173D-DCE1-4144-9A8B-A41BAE681CF9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169684"/>
      </p:ext>
    </p:extLst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2B49-A91C-47C8-9451-D1E566EB7EF4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461806"/>
      </p:ext>
    </p:extLst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45E20-EC88-4F9D-BC2E-ED24EB974352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672410"/>
      </p:ext>
    </p:extLst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43A5D-6677-4280-A877-DB89DFD0BC05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31685"/>
      </p:ext>
    </p:extLst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0800" y="762003"/>
            <a:ext cx="2641600" cy="5324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762003"/>
            <a:ext cx="7721600" cy="5324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3ED33-C6B7-46C9-9999-3598CB3048D7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890140"/>
      </p:ext>
    </p:extLst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9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3268BC3-15E9-40B8-AE76-ADFA53E805BC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CAFF9F4-3E80-4B5A-82E1-240663020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070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C955CCE-F887-42BC-A159-3036E8C51CA7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734A26F-B7E4-4686-A283-0F69BC7E5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943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7"/>
            <a:ext cx="9448800" cy="1509712"/>
          </a:xfrm>
        </p:spPr>
        <p:txBody>
          <a:bodyPr/>
          <a:lstStyle>
            <a:lvl1pPr marL="73150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402D8AC-3D29-4DE1-A0AE-31769BEB50D7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1B28027-EF92-4F69-A982-C39BBEEB4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279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31651EB-336F-4B09-863C-E652DA14DD14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5F6BD1B-92D1-47EC-B27A-D20065E12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381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4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0C3E132-F02C-4652-AC3C-1432322C3125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F0FADCA-012D-442A-AF57-0E7755D7D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788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73631C0-F918-4A5E-85C9-20C0CA7C2999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1F9E7FD-4FD9-41EA-B34C-16C99C4B3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014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FCBCFA5-0E98-4C02-B7DB-13A93BF03779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76FE35B-0312-4744-A4DA-CEF3C5AF5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456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D3B1F34-B607-4846-AE1C-3DC8127C91C2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5A58628-D841-450D-AA73-18E0E1B93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949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13CF934-EA84-492D-B43E-4FC07A65BFEB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218E7F2-6720-4048-AEA4-691C3FFE8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105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63970B2-5C98-4E80-AD08-6402E8A30989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5C25E2D-6550-4DFE-8B58-09FF95EBE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0767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F23DB3B-65D8-4BB5-A550-BCEF0A86C44A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660A49B-6E74-42DF-AC66-2FF14CDDA6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364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DD0C166-AA1E-EF44-B6A6-25F85FBD41EA}"/>
              </a:ext>
            </a:extLst>
          </p:cNvPr>
          <p:cNvGrpSpPr>
            <a:grpSpLocks/>
          </p:cNvGrpSpPr>
          <p:nvPr/>
        </p:nvGrpSpPr>
        <p:grpSpPr bwMode="auto">
          <a:xfrm>
            <a:off x="2779890" y="296333"/>
            <a:ext cx="9096021" cy="5353051"/>
            <a:chOff x="1313" y="187"/>
            <a:chExt cx="4298" cy="3372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9BDA1A53-9A5A-5A4B-A9D5-9CA47B4AB5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>
                <a:extLst>
                  <a:ext uri="{FF2B5EF4-FFF2-40B4-BE49-F238E27FC236}">
                    <a16:creationId xmlns:a16="http://schemas.microsoft.com/office/drawing/2014/main" id="{860B5877-F9CD-144F-A104-F16FAF3F471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" y="4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FFCC00"/>
                  </a:solidFill>
                  <a:latin typeface="Arial Black" panose="020B0604020202020204" pitchFamily="34" charset="0"/>
                </a:endParaRPr>
              </a:p>
            </p:txBody>
          </p:sp>
          <p:sp>
            <p:nvSpPr>
              <p:cNvPr id="136" name="Oval 5">
                <a:extLst>
                  <a:ext uri="{FF2B5EF4-FFF2-40B4-BE49-F238E27FC236}">
                    <a16:creationId xmlns:a16="http://schemas.microsoft.com/office/drawing/2014/main" id="{D6D7E034-FAB1-BA49-9C50-73B80B1B7A0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7" y="253"/>
                <a:ext cx="186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FFCC00"/>
                  </a:solidFill>
                  <a:latin typeface="Arial Black" panose="020B0604020202020204" pitchFamily="34" charset="0"/>
                </a:endParaRPr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8800A756-DF05-8F48-AF08-6DC7F779B9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2" y="183"/>
              <a:ext cx="4299" cy="3369"/>
              <a:chOff x="0" y="5"/>
              <a:chExt cx="5533" cy="4336"/>
            </a:xfrm>
          </p:grpSpPr>
          <p:grpSp>
            <p:nvGrpSpPr>
              <p:cNvPr id="22" name="Group 7">
                <a:extLst>
                  <a:ext uri="{FF2B5EF4-FFF2-40B4-BE49-F238E27FC236}">
                    <a16:creationId xmlns:a16="http://schemas.microsoft.com/office/drawing/2014/main" id="{6698EB4B-6360-7744-9B3E-E2D139CA8A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"/>
                <a:ext cx="5470" cy="4336"/>
                <a:chOff x="0" y="5"/>
                <a:chExt cx="5470" cy="4336"/>
              </a:xfrm>
            </p:grpSpPr>
            <p:grpSp>
              <p:nvGrpSpPr>
                <p:cNvPr id="33" name="Group 8">
                  <a:extLst>
                    <a:ext uri="{FF2B5EF4-FFF2-40B4-BE49-F238E27FC236}">
                      <a16:creationId xmlns:a16="http://schemas.microsoft.com/office/drawing/2014/main" id="{56BE404B-137F-F343-A149-B827429FB7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39" y="788"/>
                  <a:ext cx="2919" cy="2149"/>
                  <a:chOff x="1265" y="816"/>
                  <a:chExt cx="2919" cy="2149"/>
                </a:xfrm>
              </p:grpSpPr>
              <p:sp>
                <p:nvSpPr>
                  <p:cNvPr id="133" name="Oval 9">
                    <a:extLst>
                      <a:ext uri="{FF2B5EF4-FFF2-40B4-BE49-F238E27FC236}">
                        <a16:creationId xmlns:a16="http://schemas.microsoft.com/office/drawing/2014/main" id="{98FAEC44-A5F2-AE4A-B820-388B6AC5CB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hidden">
                  <a:xfrm>
                    <a:off x="1263" y="816"/>
                    <a:ext cx="2919" cy="2155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US" altLang="en-US" sz="2400">
                      <a:solidFill>
                        <a:srgbClr val="FFCC00"/>
                      </a:solidFill>
                      <a:latin typeface="Arial Black" panose="020B0604020202020204" pitchFamily="34" charset="0"/>
                    </a:endParaRPr>
                  </a:p>
                </p:txBody>
              </p:sp>
              <p:sp>
                <p:nvSpPr>
                  <p:cNvPr id="134" name="Oval 10">
                    <a:extLst>
                      <a:ext uri="{FF2B5EF4-FFF2-40B4-BE49-F238E27FC236}">
                        <a16:creationId xmlns:a16="http://schemas.microsoft.com/office/drawing/2014/main" id="{BD2E91D1-4979-DC41-8951-AB2FD78E62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hidden">
                  <a:xfrm>
                    <a:off x="2378" y="1603"/>
                    <a:ext cx="577" cy="403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US" altLang="en-US" sz="2400">
                      <a:solidFill>
                        <a:srgbClr val="FFCC00"/>
                      </a:solidFill>
                      <a:latin typeface="Arial Black" panose="020B0604020202020204" pitchFamily="34" charset="0"/>
                    </a:endParaRPr>
                  </a:p>
                </p:txBody>
              </p:sp>
            </p:grpSp>
            <p:grpSp>
              <p:nvGrpSpPr>
                <p:cNvPr id="34" name="Group 11">
                  <a:extLst>
                    <a:ext uri="{FF2B5EF4-FFF2-40B4-BE49-F238E27FC236}">
                      <a16:creationId xmlns:a16="http://schemas.microsoft.com/office/drawing/2014/main" id="{1268D4D0-FC15-8B4E-B274-3127812061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5"/>
                  <a:ext cx="5470" cy="4336"/>
                  <a:chOff x="0" y="5"/>
                  <a:chExt cx="5470" cy="4336"/>
                </a:xfrm>
              </p:grpSpPr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7F4A0938-4B7B-AA48-9BDD-09629F45BC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545" y="1504"/>
                    <a:ext cx="1258" cy="2323"/>
                    <a:chOff x="3471" y="1532"/>
                    <a:chExt cx="1258" cy="2323"/>
                  </a:xfrm>
                </p:grpSpPr>
                <p:sp>
                  <p:nvSpPr>
                    <p:cNvPr id="131" name="Freeform 13">
                      <a:extLst>
                        <a:ext uri="{FF2B5EF4-FFF2-40B4-BE49-F238E27FC236}">
                          <a16:creationId xmlns:a16="http://schemas.microsoft.com/office/drawing/2014/main" id="{B7428056-93A6-0D42-9997-33BD55BA38F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8"/>
                      <a:ext cx="1725" cy="313"/>
                    </a:xfrm>
                    <a:custGeom>
                      <a:avLst/>
                      <a:gdLst>
                        <a:gd name="T0" fmla="*/ 0 w 2736"/>
                        <a:gd name="T1" fmla="*/ 11 h 504"/>
                        <a:gd name="T2" fmla="*/ 21 w 2736"/>
                        <a:gd name="T3" fmla="*/ 4 h 504"/>
                        <a:gd name="T4" fmla="*/ 45 w 2736"/>
                        <a:gd name="T5" fmla="*/ 1 h 504"/>
                        <a:gd name="T6" fmla="*/ 68 w 2736"/>
                        <a:gd name="T7" fmla="*/ 1 h 504"/>
                        <a:gd name="T8" fmla="*/ 68 w 2736"/>
                        <a:gd name="T9" fmla="*/ 2 h 504"/>
                        <a:gd name="T10" fmla="*/ 44 w 2736"/>
                        <a:gd name="T11" fmla="*/ 2 h 504"/>
                        <a:gd name="T12" fmla="*/ 16 w 2736"/>
                        <a:gd name="T13" fmla="*/ 7 h 504"/>
                        <a:gd name="T14" fmla="*/ 0 w 2736"/>
                        <a:gd name="T15" fmla="*/ 1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32" name="Freeform 14">
                      <a:extLst>
                        <a:ext uri="{FF2B5EF4-FFF2-40B4-BE49-F238E27FC236}">
                          <a16:creationId xmlns:a16="http://schemas.microsoft.com/office/drawing/2014/main" id="{12675804-61F8-1F4B-9023-2033095E58B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2" y="3148"/>
                      <a:ext cx="924" cy="490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1 h 791"/>
                        <a:gd name="T4" fmla="*/ 7 w 1769"/>
                        <a:gd name="T5" fmla="*/ 4 h 791"/>
                        <a:gd name="T6" fmla="*/ 9 w 1769"/>
                        <a:gd name="T7" fmla="*/ 9 h 791"/>
                        <a:gd name="T8" fmla="*/ 10 w 1769"/>
                        <a:gd name="T9" fmla="*/ 14 h 791"/>
                        <a:gd name="T10" fmla="*/ 9 w 1769"/>
                        <a:gd name="T11" fmla="*/ 17 h 791"/>
                        <a:gd name="T12" fmla="*/ 9 w 1769"/>
                        <a:gd name="T13" fmla="*/ 14 h 791"/>
                        <a:gd name="T14" fmla="*/ 8 w 1769"/>
                        <a:gd name="T15" fmla="*/ 10 h 791"/>
                        <a:gd name="T16" fmla="*/ 6 w 1769"/>
                        <a:gd name="T17" fmla="*/ 7 h 791"/>
                        <a:gd name="T18" fmla="*/ 3 w 1769"/>
                        <a:gd name="T19" fmla="*/ 4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9107929C-ECDF-CD4B-8BF6-64959EBD4C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38" y="1990"/>
                    <a:ext cx="2462" cy="1331"/>
                    <a:chOff x="2864" y="2018"/>
                    <a:chExt cx="2462" cy="1331"/>
                  </a:xfrm>
                </p:grpSpPr>
                <p:sp>
                  <p:nvSpPr>
                    <p:cNvPr id="129" name="Freeform 16">
                      <a:extLst>
                        <a:ext uri="{FF2B5EF4-FFF2-40B4-BE49-F238E27FC236}">
                          <a16:creationId xmlns:a16="http://schemas.microsoft.com/office/drawing/2014/main" id="{1B4B8943-8725-FD4D-BA9C-51EA75B706B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8"/>
                      <a:ext cx="1813" cy="346"/>
                    </a:xfrm>
                    <a:custGeom>
                      <a:avLst/>
                      <a:gdLst>
                        <a:gd name="T0" fmla="*/ 0 w 2736"/>
                        <a:gd name="T1" fmla="*/ 25 h 504"/>
                        <a:gd name="T2" fmla="*/ 32 w 2736"/>
                        <a:gd name="T3" fmla="*/ 8 h 504"/>
                        <a:gd name="T4" fmla="*/ 66 w 2736"/>
                        <a:gd name="T5" fmla="*/ 1 h 504"/>
                        <a:gd name="T6" fmla="*/ 101 w 2736"/>
                        <a:gd name="T7" fmla="*/ 1 h 504"/>
                        <a:gd name="T8" fmla="*/ 101 w 2736"/>
                        <a:gd name="T9" fmla="*/ 5 h 504"/>
                        <a:gd name="T10" fmla="*/ 66 w 2736"/>
                        <a:gd name="T11" fmla="*/ 5 h 504"/>
                        <a:gd name="T12" fmla="*/ 24 w 2736"/>
                        <a:gd name="T13" fmla="*/ 14 h 504"/>
                        <a:gd name="T14" fmla="*/ 0 w 2736"/>
                        <a:gd name="T15" fmla="*/ 2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30" name="Freeform 17">
                      <a:extLst>
                        <a:ext uri="{FF2B5EF4-FFF2-40B4-BE49-F238E27FC236}">
                          <a16:creationId xmlns:a16="http://schemas.microsoft.com/office/drawing/2014/main" id="{5896B929-388D-D14F-A515-A0A0E3B753B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2" y="2804"/>
                      <a:ext cx="974" cy="544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4 w 1769"/>
                        <a:gd name="T3" fmla="*/ 3 h 791"/>
                        <a:gd name="T4" fmla="*/ 10 w 1769"/>
                        <a:gd name="T5" fmla="*/ 10 h 791"/>
                        <a:gd name="T6" fmla="*/ 14 w 1769"/>
                        <a:gd name="T7" fmla="*/ 21 h 791"/>
                        <a:gd name="T8" fmla="*/ 15 w 1769"/>
                        <a:gd name="T9" fmla="*/ 31 h 791"/>
                        <a:gd name="T10" fmla="*/ 14 w 1769"/>
                        <a:gd name="T11" fmla="*/ 39 h 791"/>
                        <a:gd name="T12" fmla="*/ 13 w 1769"/>
                        <a:gd name="T13" fmla="*/ 32 h 791"/>
                        <a:gd name="T14" fmla="*/ 12 w 1769"/>
                        <a:gd name="T15" fmla="*/ 23 h 791"/>
                        <a:gd name="T16" fmla="*/ 9 w 1769"/>
                        <a:gd name="T17" fmla="*/ 14 h 791"/>
                        <a:gd name="T18" fmla="*/ 5 w 1769"/>
                        <a:gd name="T19" fmla="*/ 8 h 791"/>
                        <a:gd name="T20" fmla="*/ 0 w 1769"/>
                        <a:gd name="T21" fmla="*/ 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73E50F4E-77D4-7E48-ABFB-986B32AE8F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70" y="1802"/>
                    <a:ext cx="2478" cy="1065"/>
                    <a:chOff x="2896" y="1830"/>
                    <a:chExt cx="2478" cy="1065"/>
                  </a:xfrm>
                </p:grpSpPr>
                <p:sp>
                  <p:nvSpPr>
                    <p:cNvPr id="127" name="Freeform 19">
                      <a:extLst>
                        <a:ext uri="{FF2B5EF4-FFF2-40B4-BE49-F238E27FC236}">
                          <a16:creationId xmlns:a16="http://schemas.microsoft.com/office/drawing/2014/main" id="{FAC7B374-D08A-3B48-A964-0989E88F3F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6" y="1830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8 h 504"/>
                        <a:gd name="T2" fmla="*/ 23 w 2736"/>
                        <a:gd name="T3" fmla="*/ 3 h 504"/>
                        <a:gd name="T4" fmla="*/ 47 w 2736"/>
                        <a:gd name="T5" fmla="*/ 1 h 504"/>
                        <a:gd name="T6" fmla="*/ 72 w 2736"/>
                        <a:gd name="T7" fmla="*/ 1 h 504"/>
                        <a:gd name="T8" fmla="*/ 72 w 2736"/>
                        <a:gd name="T9" fmla="*/ 2 h 504"/>
                        <a:gd name="T10" fmla="*/ 46 w 2736"/>
                        <a:gd name="T11" fmla="*/ 2 h 504"/>
                        <a:gd name="T12" fmla="*/ 17 w 2736"/>
                        <a:gd name="T13" fmla="*/ 5 h 504"/>
                        <a:gd name="T14" fmla="*/ 0 w 2736"/>
                        <a:gd name="T15" fmla="*/ 8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28" name="Freeform 20">
                      <a:extLst>
                        <a:ext uri="{FF2B5EF4-FFF2-40B4-BE49-F238E27FC236}">
                          <a16:creationId xmlns:a16="http://schemas.microsoft.com/office/drawing/2014/main" id="{E0E81B66-2600-BD49-842C-22488CAB8B4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19"/>
                      <a:ext cx="932" cy="47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1 h 791"/>
                        <a:gd name="T4" fmla="*/ 7 w 1769"/>
                        <a:gd name="T5" fmla="*/ 4 h 791"/>
                        <a:gd name="T6" fmla="*/ 9 w 1769"/>
                        <a:gd name="T7" fmla="*/ 7 h 791"/>
                        <a:gd name="T8" fmla="*/ 10 w 1769"/>
                        <a:gd name="T9" fmla="*/ 10 h 791"/>
                        <a:gd name="T10" fmla="*/ 10 w 1769"/>
                        <a:gd name="T11" fmla="*/ 14 h 791"/>
                        <a:gd name="T12" fmla="*/ 9 w 1769"/>
                        <a:gd name="T13" fmla="*/ 11 h 791"/>
                        <a:gd name="T14" fmla="*/ 8 w 1769"/>
                        <a:gd name="T15" fmla="*/ 8 h 791"/>
                        <a:gd name="T16" fmla="*/ 7 w 1769"/>
                        <a:gd name="T17" fmla="*/ 5 h 791"/>
                        <a:gd name="T18" fmla="*/ 4 w 1769"/>
                        <a:gd name="T19" fmla="*/ 2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38" name="Group 21">
                    <a:extLst>
                      <a:ext uri="{FF2B5EF4-FFF2-40B4-BE49-F238E27FC236}">
                        <a16:creationId xmlns:a16="http://schemas.microsoft.com/office/drawing/2014/main" id="{BF825038-5E5A-C04E-BF4E-90DD950A44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98" y="1609"/>
                    <a:ext cx="2472" cy="926"/>
                    <a:chOff x="2924" y="1637"/>
                    <a:chExt cx="2472" cy="926"/>
                  </a:xfrm>
                </p:grpSpPr>
                <p:sp>
                  <p:nvSpPr>
                    <p:cNvPr id="125" name="Freeform 22">
                      <a:extLst>
                        <a:ext uri="{FF2B5EF4-FFF2-40B4-BE49-F238E27FC236}">
                          <a16:creationId xmlns:a16="http://schemas.microsoft.com/office/drawing/2014/main" id="{F0FCD5DE-0B7B-D64B-B861-2AAB24D28EB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7"/>
                      <a:ext cx="1677" cy="336"/>
                    </a:xfrm>
                    <a:custGeom>
                      <a:avLst/>
                      <a:gdLst>
                        <a:gd name="T0" fmla="*/ 0 w 2736"/>
                        <a:gd name="T1" fmla="*/ 19 h 504"/>
                        <a:gd name="T2" fmla="*/ 17 w 2736"/>
                        <a:gd name="T3" fmla="*/ 7 h 504"/>
                        <a:gd name="T4" fmla="*/ 36 w 2736"/>
                        <a:gd name="T5" fmla="*/ 1 h 504"/>
                        <a:gd name="T6" fmla="*/ 55 w 2736"/>
                        <a:gd name="T7" fmla="*/ 1 h 504"/>
                        <a:gd name="T8" fmla="*/ 54 w 2736"/>
                        <a:gd name="T9" fmla="*/ 4 h 504"/>
                        <a:gd name="T10" fmla="*/ 36 w 2736"/>
                        <a:gd name="T11" fmla="*/ 4 h 504"/>
                        <a:gd name="T12" fmla="*/ 13 w 2736"/>
                        <a:gd name="T13" fmla="*/ 11 h 504"/>
                        <a:gd name="T14" fmla="*/ 0 w 2736"/>
                        <a:gd name="T15" fmla="*/ 19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26" name="Freeform 23">
                      <a:extLst>
                        <a:ext uri="{FF2B5EF4-FFF2-40B4-BE49-F238E27FC236}">
                          <a16:creationId xmlns:a16="http://schemas.microsoft.com/office/drawing/2014/main" id="{C8422706-36FD-C144-B8F0-2CEC7482AA4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2 h 791"/>
                        <a:gd name="T4" fmla="*/ 5 w 1769"/>
                        <a:gd name="T5" fmla="*/ 7 h 791"/>
                        <a:gd name="T6" fmla="*/ 7 w 1769"/>
                        <a:gd name="T7" fmla="*/ 17 h 791"/>
                        <a:gd name="T8" fmla="*/ 8 w 1769"/>
                        <a:gd name="T9" fmla="*/ 23 h 791"/>
                        <a:gd name="T10" fmla="*/ 8 w 1769"/>
                        <a:gd name="T11" fmla="*/ 30 h 791"/>
                        <a:gd name="T12" fmla="*/ 7 w 1769"/>
                        <a:gd name="T13" fmla="*/ 25 h 791"/>
                        <a:gd name="T14" fmla="*/ 6 w 1769"/>
                        <a:gd name="T15" fmla="*/ 17 h 791"/>
                        <a:gd name="T16" fmla="*/ 5 w 1769"/>
                        <a:gd name="T17" fmla="*/ 11 h 791"/>
                        <a:gd name="T18" fmla="*/ 3 w 1769"/>
                        <a:gd name="T19" fmla="*/ 6 h 791"/>
                        <a:gd name="T20" fmla="*/ 0 w 1769"/>
                        <a:gd name="T21" fmla="*/ 3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39" name="Group 24">
                    <a:extLst>
                      <a:ext uri="{FF2B5EF4-FFF2-40B4-BE49-F238E27FC236}">
                        <a16:creationId xmlns:a16="http://schemas.microsoft.com/office/drawing/2014/main" id="{930F23E9-5C37-D549-9F1D-6C14633CB0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32" y="1385"/>
                    <a:ext cx="2341" cy="657"/>
                    <a:chOff x="2958" y="1413"/>
                    <a:chExt cx="2341" cy="657"/>
                  </a:xfrm>
                </p:grpSpPr>
                <p:sp>
                  <p:nvSpPr>
                    <p:cNvPr id="123" name="Freeform 25">
                      <a:extLst>
                        <a:ext uri="{FF2B5EF4-FFF2-40B4-BE49-F238E27FC236}">
                          <a16:creationId xmlns:a16="http://schemas.microsoft.com/office/drawing/2014/main" id="{873A4D25-D98B-F44B-9A00-945E5B6F48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3"/>
                      <a:ext cx="1544" cy="313"/>
                    </a:xfrm>
                    <a:custGeom>
                      <a:avLst/>
                      <a:gdLst>
                        <a:gd name="T0" fmla="*/ 0 w 2736"/>
                        <a:gd name="T1" fmla="*/ 11 h 504"/>
                        <a:gd name="T2" fmla="*/ 9 w 2736"/>
                        <a:gd name="T3" fmla="*/ 4 h 504"/>
                        <a:gd name="T4" fmla="*/ 19 w 2736"/>
                        <a:gd name="T5" fmla="*/ 1 h 504"/>
                        <a:gd name="T6" fmla="*/ 28 w 2736"/>
                        <a:gd name="T7" fmla="*/ 1 h 504"/>
                        <a:gd name="T8" fmla="*/ 28 w 2736"/>
                        <a:gd name="T9" fmla="*/ 2 h 504"/>
                        <a:gd name="T10" fmla="*/ 18 w 2736"/>
                        <a:gd name="T11" fmla="*/ 2 h 504"/>
                        <a:gd name="T12" fmla="*/ 7 w 2736"/>
                        <a:gd name="T13" fmla="*/ 7 h 504"/>
                        <a:gd name="T14" fmla="*/ 0 w 2736"/>
                        <a:gd name="T15" fmla="*/ 1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24" name="Freeform 26">
                      <a:extLst>
                        <a:ext uri="{FF2B5EF4-FFF2-40B4-BE49-F238E27FC236}">
                          <a16:creationId xmlns:a16="http://schemas.microsoft.com/office/drawing/2014/main" id="{B38FBE12-92B4-B944-B9C0-282A84E016A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69" y="1581"/>
                      <a:ext cx="830" cy="489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1 w 1769"/>
                        <a:gd name="T3" fmla="*/ 1 h 791"/>
                        <a:gd name="T4" fmla="*/ 3 w 1769"/>
                        <a:gd name="T5" fmla="*/ 4 h 791"/>
                        <a:gd name="T6" fmla="*/ 4 w 1769"/>
                        <a:gd name="T7" fmla="*/ 9 h 791"/>
                        <a:gd name="T8" fmla="*/ 4 w 1769"/>
                        <a:gd name="T9" fmla="*/ 12 h 791"/>
                        <a:gd name="T10" fmla="*/ 4 w 1769"/>
                        <a:gd name="T11" fmla="*/ 17 h 791"/>
                        <a:gd name="T12" fmla="*/ 4 w 1769"/>
                        <a:gd name="T13" fmla="*/ 14 h 791"/>
                        <a:gd name="T14" fmla="*/ 3 w 1769"/>
                        <a:gd name="T15" fmla="*/ 9 h 791"/>
                        <a:gd name="T16" fmla="*/ 3 w 1769"/>
                        <a:gd name="T17" fmla="*/ 7 h 791"/>
                        <a:gd name="T18" fmla="*/ 1 w 1769"/>
                        <a:gd name="T19" fmla="*/ 4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0" name="Group 27">
                    <a:extLst>
                      <a:ext uri="{FF2B5EF4-FFF2-40B4-BE49-F238E27FC236}">
                        <a16:creationId xmlns:a16="http://schemas.microsoft.com/office/drawing/2014/main" id="{1CF14372-7F11-F341-97EB-2B44842E09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57" y="1242"/>
                    <a:ext cx="2150" cy="341"/>
                    <a:chOff x="2983" y="1270"/>
                    <a:chExt cx="2150" cy="341"/>
                  </a:xfrm>
                </p:grpSpPr>
                <p:sp>
                  <p:nvSpPr>
                    <p:cNvPr id="121" name="Freeform 28">
                      <a:extLst>
                        <a:ext uri="{FF2B5EF4-FFF2-40B4-BE49-F238E27FC236}">
                          <a16:creationId xmlns:a16="http://schemas.microsoft.com/office/drawing/2014/main" id="{F49BB7B2-993B-D648-9089-49343122DAB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90"/>
                      <a:ext cx="1404" cy="220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4 w 2736"/>
                        <a:gd name="T3" fmla="*/ 0 h 504"/>
                        <a:gd name="T4" fmla="*/ 8 w 2736"/>
                        <a:gd name="T5" fmla="*/ 0 h 504"/>
                        <a:gd name="T6" fmla="*/ 13 w 2736"/>
                        <a:gd name="T7" fmla="*/ 0 h 504"/>
                        <a:gd name="T8" fmla="*/ 13 w 2736"/>
                        <a:gd name="T9" fmla="*/ 0 h 504"/>
                        <a:gd name="T10" fmla="*/ 8 w 2736"/>
                        <a:gd name="T11" fmla="*/ 0 h 504"/>
                        <a:gd name="T12" fmla="*/ 3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22" name="Freeform 29">
                      <a:extLst>
                        <a:ext uri="{FF2B5EF4-FFF2-40B4-BE49-F238E27FC236}">
                          <a16:creationId xmlns:a16="http://schemas.microsoft.com/office/drawing/2014/main" id="{6EB1F4F9-0F66-8E48-AF06-7858C78AE7E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70"/>
                      <a:ext cx="754" cy="341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1 w 1769"/>
                        <a:gd name="T5" fmla="*/ 0 h 791"/>
                        <a:gd name="T6" fmla="*/ 2 w 1769"/>
                        <a:gd name="T7" fmla="*/ 0 h 791"/>
                        <a:gd name="T8" fmla="*/ 2 w 1769"/>
                        <a:gd name="T9" fmla="*/ 1 h 791"/>
                        <a:gd name="T10" fmla="*/ 2 w 1769"/>
                        <a:gd name="T11" fmla="*/ 1 h 791"/>
                        <a:gd name="T12" fmla="*/ 2 w 1769"/>
                        <a:gd name="T13" fmla="*/ 1 h 791"/>
                        <a:gd name="T14" fmla="*/ 2 w 1769"/>
                        <a:gd name="T15" fmla="*/ 0 h 791"/>
                        <a:gd name="T16" fmla="*/ 1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1" name="Group 30">
                    <a:extLst>
                      <a:ext uri="{FF2B5EF4-FFF2-40B4-BE49-F238E27FC236}">
                        <a16:creationId xmlns:a16="http://schemas.microsoft.com/office/drawing/2014/main" id="{6BAEA741-D11D-0845-AF2B-54A52E2666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12" y="890"/>
                    <a:ext cx="1879" cy="425"/>
                    <a:chOff x="2938" y="918"/>
                    <a:chExt cx="1879" cy="425"/>
                  </a:xfrm>
                </p:grpSpPr>
                <p:sp>
                  <p:nvSpPr>
                    <p:cNvPr id="119" name="Freeform 31">
                      <a:extLst>
                        <a:ext uri="{FF2B5EF4-FFF2-40B4-BE49-F238E27FC236}">
                          <a16:creationId xmlns:a16="http://schemas.microsoft.com/office/drawing/2014/main" id="{F490A7BC-A985-7E4D-9E61-DA5646BDB47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8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3 w 2736"/>
                        <a:gd name="T5" fmla="*/ 0 h 504"/>
                        <a:gd name="T6" fmla="*/ 5 w 2736"/>
                        <a:gd name="T7" fmla="*/ 0 h 504"/>
                        <a:gd name="T8" fmla="*/ 5 w 2736"/>
                        <a:gd name="T9" fmla="*/ 0 h 504"/>
                        <a:gd name="T10" fmla="*/ 3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20" name="Freeform 32">
                      <a:extLst>
                        <a:ext uri="{FF2B5EF4-FFF2-40B4-BE49-F238E27FC236}">
                          <a16:creationId xmlns:a16="http://schemas.microsoft.com/office/drawing/2014/main" id="{EBB17EC2-B2FC-A14F-996D-6D7B1A64023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8"/>
                      <a:ext cx="662" cy="337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1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2" name="Group 33">
                    <a:extLst>
                      <a:ext uri="{FF2B5EF4-FFF2-40B4-BE49-F238E27FC236}">
                        <a16:creationId xmlns:a16="http://schemas.microsoft.com/office/drawing/2014/main" id="{F50703CE-8FD6-704F-8CFA-960153FFA9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710" y="1627"/>
                    <a:ext cx="1256" cy="2322"/>
                    <a:chOff x="636" y="1655"/>
                    <a:chExt cx="1256" cy="2322"/>
                  </a:xfrm>
                </p:grpSpPr>
                <p:sp>
                  <p:nvSpPr>
                    <p:cNvPr id="117" name="Freeform 34">
                      <a:extLst>
                        <a:ext uri="{FF2B5EF4-FFF2-40B4-BE49-F238E27FC236}">
                          <a16:creationId xmlns:a16="http://schemas.microsoft.com/office/drawing/2014/main" id="{65866BD7-EC86-5346-9F07-B5C6930C66C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5" y="2359"/>
                      <a:ext cx="1722" cy="313"/>
                    </a:xfrm>
                    <a:custGeom>
                      <a:avLst/>
                      <a:gdLst>
                        <a:gd name="T0" fmla="*/ 0 w 2736"/>
                        <a:gd name="T1" fmla="*/ 11 h 504"/>
                        <a:gd name="T2" fmla="*/ 21 w 2736"/>
                        <a:gd name="T3" fmla="*/ 4 h 504"/>
                        <a:gd name="T4" fmla="*/ 44 w 2736"/>
                        <a:gd name="T5" fmla="*/ 1 h 504"/>
                        <a:gd name="T6" fmla="*/ 67 w 2736"/>
                        <a:gd name="T7" fmla="*/ 1 h 504"/>
                        <a:gd name="T8" fmla="*/ 67 w 2736"/>
                        <a:gd name="T9" fmla="*/ 2 h 504"/>
                        <a:gd name="T10" fmla="*/ 43 w 2736"/>
                        <a:gd name="T11" fmla="*/ 2 h 504"/>
                        <a:gd name="T12" fmla="*/ 16 w 2736"/>
                        <a:gd name="T13" fmla="*/ 7 h 504"/>
                        <a:gd name="T14" fmla="*/ 0 w 2736"/>
                        <a:gd name="T15" fmla="*/ 1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18" name="Freeform 35">
                      <a:extLst>
                        <a:ext uri="{FF2B5EF4-FFF2-40B4-BE49-F238E27FC236}">
                          <a16:creationId xmlns:a16="http://schemas.microsoft.com/office/drawing/2014/main" id="{C701960F-F28C-0A4F-BCA2-BB272EC01C5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0"/>
                      <a:ext cx="924" cy="489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1 h 791"/>
                        <a:gd name="T4" fmla="*/ 7 w 1769"/>
                        <a:gd name="T5" fmla="*/ 4 h 791"/>
                        <a:gd name="T6" fmla="*/ 9 w 1769"/>
                        <a:gd name="T7" fmla="*/ 9 h 791"/>
                        <a:gd name="T8" fmla="*/ 10 w 1769"/>
                        <a:gd name="T9" fmla="*/ 12 h 791"/>
                        <a:gd name="T10" fmla="*/ 9 w 1769"/>
                        <a:gd name="T11" fmla="*/ 17 h 791"/>
                        <a:gd name="T12" fmla="*/ 9 w 1769"/>
                        <a:gd name="T13" fmla="*/ 14 h 791"/>
                        <a:gd name="T14" fmla="*/ 8 w 1769"/>
                        <a:gd name="T15" fmla="*/ 9 h 791"/>
                        <a:gd name="T16" fmla="*/ 6 w 1769"/>
                        <a:gd name="T17" fmla="*/ 7 h 791"/>
                        <a:gd name="T18" fmla="*/ 3 w 1769"/>
                        <a:gd name="T19" fmla="*/ 4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3" name="Group 36">
                    <a:extLst>
                      <a:ext uri="{FF2B5EF4-FFF2-40B4-BE49-F238E27FC236}">
                        <a16:creationId xmlns:a16="http://schemas.microsoft.com/office/drawing/2014/main" id="{4D5B3173-AA37-BE4F-B797-2282014310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1" cy="1334"/>
                    <a:chOff x="-5" y="2196"/>
                    <a:chExt cx="2461" cy="1334"/>
                  </a:xfrm>
                </p:grpSpPr>
                <p:sp>
                  <p:nvSpPr>
                    <p:cNvPr id="115" name="Freeform 37">
                      <a:extLst>
                        <a:ext uri="{FF2B5EF4-FFF2-40B4-BE49-F238E27FC236}">
                          <a16:creationId xmlns:a16="http://schemas.microsoft.com/office/drawing/2014/main" id="{D52813DD-D6E5-F448-99D8-929F04B8F59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2" cy="346"/>
                    </a:xfrm>
                    <a:custGeom>
                      <a:avLst/>
                      <a:gdLst>
                        <a:gd name="T0" fmla="*/ 0 w 2736"/>
                        <a:gd name="T1" fmla="*/ 25 h 504"/>
                        <a:gd name="T2" fmla="*/ 32 w 2736"/>
                        <a:gd name="T3" fmla="*/ 8 h 504"/>
                        <a:gd name="T4" fmla="*/ 66 w 2736"/>
                        <a:gd name="T5" fmla="*/ 1 h 504"/>
                        <a:gd name="T6" fmla="*/ 101 w 2736"/>
                        <a:gd name="T7" fmla="*/ 1 h 504"/>
                        <a:gd name="T8" fmla="*/ 101 w 2736"/>
                        <a:gd name="T9" fmla="*/ 5 h 504"/>
                        <a:gd name="T10" fmla="*/ 66 w 2736"/>
                        <a:gd name="T11" fmla="*/ 5 h 504"/>
                        <a:gd name="T12" fmla="*/ 24 w 2736"/>
                        <a:gd name="T13" fmla="*/ 14 h 504"/>
                        <a:gd name="T14" fmla="*/ 0 w 2736"/>
                        <a:gd name="T15" fmla="*/ 2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16" name="Freeform 38">
                      <a:extLst>
                        <a:ext uri="{FF2B5EF4-FFF2-40B4-BE49-F238E27FC236}">
                          <a16:creationId xmlns:a16="http://schemas.microsoft.com/office/drawing/2014/main" id="{6EF776E3-FECC-8641-8B3D-EE31DB8EC16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4"/>
                      <a:ext cx="973" cy="54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4 w 1769"/>
                        <a:gd name="T3" fmla="*/ 3 h 791"/>
                        <a:gd name="T4" fmla="*/ 10 w 1769"/>
                        <a:gd name="T5" fmla="*/ 10 h 791"/>
                        <a:gd name="T6" fmla="*/ 14 w 1769"/>
                        <a:gd name="T7" fmla="*/ 22 h 791"/>
                        <a:gd name="T8" fmla="*/ 15 w 1769"/>
                        <a:gd name="T9" fmla="*/ 32 h 791"/>
                        <a:gd name="T10" fmla="*/ 14 w 1769"/>
                        <a:gd name="T11" fmla="*/ 41 h 791"/>
                        <a:gd name="T12" fmla="*/ 13 w 1769"/>
                        <a:gd name="T13" fmla="*/ 32 h 791"/>
                        <a:gd name="T14" fmla="*/ 12 w 1769"/>
                        <a:gd name="T15" fmla="*/ 23 h 791"/>
                        <a:gd name="T16" fmla="*/ 9 w 1769"/>
                        <a:gd name="T17" fmla="*/ 15 h 791"/>
                        <a:gd name="T18" fmla="*/ 5 w 1769"/>
                        <a:gd name="T19" fmla="*/ 8 h 791"/>
                        <a:gd name="T20" fmla="*/ 0 w 1769"/>
                        <a:gd name="T21" fmla="*/ 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4" name="Group 39">
                    <a:extLst>
                      <a:ext uri="{FF2B5EF4-FFF2-40B4-BE49-F238E27FC236}">
                        <a16:creationId xmlns:a16="http://schemas.microsoft.com/office/drawing/2014/main" id="{C040FDBE-92FE-F44F-9DD4-A91FB32B96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" y="1979"/>
                    <a:ext cx="2477" cy="1063"/>
                    <a:chOff x="-52" y="2007"/>
                    <a:chExt cx="2477" cy="1063"/>
                  </a:xfrm>
                </p:grpSpPr>
                <p:sp>
                  <p:nvSpPr>
                    <p:cNvPr id="113" name="Freeform 40">
                      <a:extLst>
                        <a:ext uri="{FF2B5EF4-FFF2-40B4-BE49-F238E27FC236}">
                          <a16:creationId xmlns:a16="http://schemas.microsoft.com/office/drawing/2014/main" id="{FBF99230-84E1-9B49-A34C-6F54F2B0DC6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7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8 h 504"/>
                        <a:gd name="T2" fmla="*/ 23 w 2736"/>
                        <a:gd name="T3" fmla="*/ 3 h 504"/>
                        <a:gd name="T4" fmla="*/ 47 w 2736"/>
                        <a:gd name="T5" fmla="*/ 1 h 504"/>
                        <a:gd name="T6" fmla="*/ 72 w 2736"/>
                        <a:gd name="T7" fmla="*/ 1 h 504"/>
                        <a:gd name="T8" fmla="*/ 72 w 2736"/>
                        <a:gd name="T9" fmla="*/ 2 h 504"/>
                        <a:gd name="T10" fmla="*/ 46 w 2736"/>
                        <a:gd name="T11" fmla="*/ 2 h 504"/>
                        <a:gd name="T12" fmla="*/ 17 w 2736"/>
                        <a:gd name="T13" fmla="*/ 5 h 504"/>
                        <a:gd name="T14" fmla="*/ 0 w 2736"/>
                        <a:gd name="T15" fmla="*/ 8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14" name="Freeform 41">
                      <a:extLst>
                        <a:ext uri="{FF2B5EF4-FFF2-40B4-BE49-F238E27FC236}">
                          <a16:creationId xmlns:a16="http://schemas.microsoft.com/office/drawing/2014/main" id="{AD0461BF-1277-394D-8CAB-681034E6C19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4"/>
                      <a:ext cx="932" cy="47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1 h 791"/>
                        <a:gd name="T4" fmla="*/ 7 w 1769"/>
                        <a:gd name="T5" fmla="*/ 4 h 791"/>
                        <a:gd name="T6" fmla="*/ 9 w 1769"/>
                        <a:gd name="T7" fmla="*/ 7 h 791"/>
                        <a:gd name="T8" fmla="*/ 10 w 1769"/>
                        <a:gd name="T9" fmla="*/ 10 h 791"/>
                        <a:gd name="T10" fmla="*/ 10 w 1769"/>
                        <a:gd name="T11" fmla="*/ 14 h 791"/>
                        <a:gd name="T12" fmla="*/ 9 w 1769"/>
                        <a:gd name="T13" fmla="*/ 11 h 791"/>
                        <a:gd name="T14" fmla="*/ 8 w 1769"/>
                        <a:gd name="T15" fmla="*/ 8 h 791"/>
                        <a:gd name="T16" fmla="*/ 7 w 1769"/>
                        <a:gd name="T17" fmla="*/ 5 h 791"/>
                        <a:gd name="T18" fmla="*/ 4 w 1769"/>
                        <a:gd name="T19" fmla="*/ 2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5" name="Group 42">
                    <a:extLst>
                      <a:ext uri="{FF2B5EF4-FFF2-40B4-BE49-F238E27FC236}">
                        <a16:creationId xmlns:a16="http://schemas.microsoft.com/office/drawing/2014/main" id="{CEA4DE60-551C-B044-B6B9-7BB15FFB32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1784"/>
                    <a:ext cx="2472" cy="927"/>
                    <a:chOff x="-74" y="1812"/>
                    <a:chExt cx="2472" cy="927"/>
                  </a:xfrm>
                </p:grpSpPr>
                <p:sp>
                  <p:nvSpPr>
                    <p:cNvPr id="111" name="Freeform 43">
                      <a:extLst>
                        <a:ext uri="{FF2B5EF4-FFF2-40B4-BE49-F238E27FC236}">
                          <a16:creationId xmlns:a16="http://schemas.microsoft.com/office/drawing/2014/main" id="{E01E125A-A178-234E-A5F6-EABFD68F907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2"/>
                      <a:ext cx="1677" cy="336"/>
                    </a:xfrm>
                    <a:custGeom>
                      <a:avLst/>
                      <a:gdLst>
                        <a:gd name="T0" fmla="*/ 0 w 2736"/>
                        <a:gd name="T1" fmla="*/ 19 h 504"/>
                        <a:gd name="T2" fmla="*/ 17 w 2736"/>
                        <a:gd name="T3" fmla="*/ 7 h 504"/>
                        <a:gd name="T4" fmla="*/ 36 w 2736"/>
                        <a:gd name="T5" fmla="*/ 1 h 504"/>
                        <a:gd name="T6" fmla="*/ 55 w 2736"/>
                        <a:gd name="T7" fmla="*/ 1 h 504"/>
                        <a:gd name="T8" fmla="*/ 54 w 2736"/>
                        <a:gd name="T9" fmla="*/ 4 h 504"/>
                        <a:gd name="T10" fmla="*/ 36 w 2736"/>
                        <a:gd name="T11" fmla="*/ 4 h 504"/>
                        <a:gd name="T12" fmla="*/ 13 w 2736"/>
                        <a:gd name="T13" fmla="*/ 11 h 504"/>
                        <a:gd name="T14" fmla="*/ 0 w 2736"/>
                        <a:gd name="T15" fmla="*/ 19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12" name="Freeform 44">
                      <a:extLst>
                        <a:ext uri="{FF2B5EF4-FFF2-40B4-BE49-F238E27FC236}">
                          <a16:creationId xmlns:a16="http://schemas.microsoft.com/office/drawing/2014/main" id="{B3509429-D6F3-F446-82EB-7D4C9191FCE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3"/>
                      <a:ext cx="901" cy="52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2 h 791"/>
                        <a:gd name="T4" fmla="*/ 5 w 1769"/>
                        <a:gd name="T5" fmla="*/ 7 h 791"/>
                        <a:gd name="T6" fmla="*/ 7 w 1769"/>
                        <a:gd name="T7" fmla="*/ 17 h 791"/>
                        <a:gd name="T8" fmla="*/ 8 w 1769"/>
                        <a:gd name="T9" fmla="*/ 23 h 791"/>
                        <a:gd name="T10" fmla="*/ 8 w 1769"/>
                        <a:gd name="T11" fmla="*/ 30 h 791"/>
                        <a:gd name="T12" fmla="*/ 7 w 1769"/>
                        <a:gd name="T13" fmla="*/ 25 h 791"/>
                        <a:gd name="T14" fmla="*/ 6 w 1769"/>
                        <a:gd name="T15" fmla="*/ 17 h 791"/>
                        <a:gd name="T16" fmla="*/ 5 w 1769"/>
                        <a:gd name="T17" fmla="*/ 11 h 791"/>
                        <a:gd name="T18" fmla="*/ 3 w 1769"/>
                        <a:gd name="T19" fmla="*/ 6 h 791"/>
                        <a:gd name="T20" fmla="*/ 0 w 1769"/>
                        <a:gd name="T21" fmla="*/ 3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6" name="Group 183">
                    <a:extLst>
                      <a:ext uri="{FF2B5EF4-FFF2-40B4-BE49-F238E27FC236}">
                        <a16:creationId xmlns:a16="http://schemas.microsoft.com/office/drawing/2014/main" id="{775D2144-D67A-444E-BC73-753126351F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7" y="1562"/>
                    <a:ext cx="2339" cy="657"/>
                    <a:chOff x="23" y="1590"/>
                    <a:chExt cx="2339" cy="657"/>
                  </a:xfrm>
                </p:grpSpPr>
                <p:sp>
                  <p:nvSpPr>
                    <p:cNvPr id="109" name="Freeform 46">
                      <a:extLst>
                        <a:ext uri="{FF2B5EF4-FFF2-40B4-BE49-F238E27FC236}">
                          <a16:creationId xmlns:a16="http://schemas.microsoft.com/office/drawing/2014/main" id="{C6FA1FC0-29A4-6548-8517-C30CB0790DA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8" y="1590"/>
                      <a:ext cx="1544" cy="313"/>
                    </a:xfrm>
                    <a:custGeom>
                      <a:avLst/>
                      <a:gdLst>
                        <a:gd name="T0" fmla="*/ 0 w 2736"/>
                        <a:gd name="T1" fmla="*/ 11 h 504"/>
                        <a:gd name="T2" fmla="*/ 9 w 2736"/>
                        <a:gd name="T3" fmla="*/ 4 h 504"/>
                        <a:gd name="T4" fmla="*/ 19 w 2736"/>
                        <a:gd name="T5" fmla="*/ 1 h 504"/>
                        <a:gd name="T6" fmla="*/ 28 w 2736"/>
                        <a:gd name="T7" fmla="*/ 1 h 504"/>
                        <a:gd name="T8" fmla="*/ 28 w 2736"/>
                        <a:gd name="T9" fmla="*/ 2 h 504"/>
                        <a:gd name="T10" fmla="*/ 18 w 2736"/>
                        <a:gd name="T11" fmla="*/ 2 h 504"/>
                        <a:gd name="T12" fmla="*/ 7 w 2736"/>
                        <a:gd name="T13" fmla="*/ 7 h 504"/>
                        <a:gd name="T14" fmla="*/ 0 w 2736"/>
                        <a:gd name="T15" fmla="*/ 1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10" name="Freeform 47">
                      <a:extLst>
                        <a:ext uri="{FF2B5EF4-FFF2-40B4-BE49-F238E27FC236}">
                          <a16:creationId xmlns:a16="http://schemas.microsoft.com/office/drawing/2014/main" id="{DFFFEDE5-5AB4-2840-A54A-06E57408D44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3" y="1758"/>
                      <a:ext cx="830" cy="489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1 w 1769"/>
                        <a:gd name="T3" fmla="*/ 1 h 791"/>
                        <a:gd name="T4" fmla="*/ 3 w 1769"/>
                        <a:gd name="T5" fmla="*/ 4 h 791"/>
                        <a:gd name="T6" fmla="*/ 4 w 1769"/>
                        <a:gd name="T7" fmla="*/ 9 h 791"/>
                        <a:gd name="T8" fmla="*/ 4 w 1769"/>
                        <a:gd name="T9" fmla="*/ 12 h 791"/>
                        <a:gd name="T10" fmla="*/ 4 w 1769"/>
                        <a:gd name="T11" fmla="*/ 17 h 791"/>
                        <a:gd name="T12" fmla="*/ 4 w 1769"/>
                        <a:gd name="T13" fmla="*/ 14 h 791"/>
                        <a:gd name="T14" fmla="*/ 3 w 1769"/>
                        <a:gd name="T15" fmla="*/ 9 h 791"/>
                        <a:gd name="T16" fmla="*/ 3 w 1769"/>
                        <a:gd name="T17" fmla="*/ 7 h 791"/>
                        <a:gd name="T18" fmla="*/ 1 w 1769"/>
                        <a:gd name="T19" fmla="*/ 4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7" name="Group 48">
                    <a:extLst>
                      <a:ext uri="{FF2B5EF4-FFF2-40B4-BE49-F238E27FC236}">
                        <a16:creationId xmlns:a16="http://schemas.microsoft.com/office/drawing/2014/main" id="{213C9AFC-D459-6548-A21B-3FE740AEA5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3" y="1416"/>
                    <a:ext cx="2150" cy="345"/>
                    <a:chOff x="189" y="1444"/>
                    <a:chExt cx="2150" cy="345"/>
                  </a:xfrm>
                </p:grpSpPr>
                <p:sp>
                  <p:nvSpPr>
                    <p:cNvPr id="107" name="Freeform 49">
                      <a:extLst>
                        <a:ext uri="{FF2B5EF4-FFF2-40B4-BE49-F238E27FC236}">
                          <a16:creationId xmlns:a16="http://schemas.microsoft.com/office/drawing/2014/main" id="{8A76A5BE-9DC6-3648-B00E-7FD0AC7E173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4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4 w 2736"/>
                        <a:gd name="T3" fmla="*/ 0 h 504"/>
                        <a:gd name="T4" fmla="*/ 8 w 2736"/>
                        <a:gd name="T5" fmla="*/ 0 h 504"/>
                        <a:gd name="T6" fmla="*/ 13 w 2736"/>
                        <a:gd name="T7" fmla="*/ 0 h 504"/>
                        <a:gd name="T8" fmla="*/ 13 w 2736"/>
                        <a:gd name="T9" fmla="*/ 0 h 504"/>
                        <a:gd name="T10" fmla="*/ 8 w 2736"/>
                        <a:gd name="T11" fmla="*/ 0 h 504"/>
                        <a:gd name="T12" fmla="*/ 3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8" name="Freeform 50">
                      <a:extLst>
                        <a:ext uri="{FF2B5EF4-FFF2-40B4-BE49-F238E27FC236}">
                          <a16:creationId xmlns:a16="http://schemas.microsoft.com/office/drawing/2014/main" id="{0A546607-E16C-DB45-8B33-3E8C7E73800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4"/>
                      <a:ext cx="754" cy="345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1 w 1769"/>
                        <a:gd name="T5" fmla="*/ 0 h 791"/>
                        <a:gd name="T6" fmla="*/ 2 w 1769"/>
                        <a:gd name="T7" fmla="*/ 0 h 791"/>
                        <a:gd name="T8" fmla="*/ 2 w 1769"/>
                        <a:gd name="T9" fmla="*/ 1 h 791"/>
                        <a:gd name="T10" fmla="*/ 2 w 1769"/>
                        <a:gd name="T11" fmla="*/ 1 h 791"/>
                        <a:gd name="T12" fmla="*/ 2 w 1769"/>
                        <a:gd name="T13" fmla="*/ 1 h 791"/>
                        <a:gd name="T14" fmla="*/ 2 w 1769"/>
                        <a:gd name="T15" fmla="*/ 0 h 791"/>
                        <a:gd name="T16" fmla="*/ 1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8" name="Group 51">
                    <a:extLst>
                      <a:ext uri="{FF2B5EF4-FFF2-40B4-BE49-F238E27FC236}">
                        <a16:creationId xmlns:a16="http://schemas.microsoft.com/office/drawing/2014/main" id="{88ACD52B-3AF1-4A49-A0AC-56794FD592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>
                      <a:extLst>
                        <a:ext uri="{FF2B5EF4-FFF2-40B4-BE49-F238E27FC236}">
                          <a16:creationId xmlns:a16="http://schemas.microsoft.com/office/drawing/2014/main" id="{01597483-3992-7C4A-A3CC-FC25866F96D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3 w 2736"/>
                        <a:gd name="T5" fmla="*/ 0 h 504"/>
                        <a:gd name="T6" fmla="*/ 5 w 2736"/>
                        <a:gd name="T7" fmla="*/ 0 h 504"/>
                        <a:gd name="T8" fmla="*/ 5 w 2736"/>
                        <a:gd name="T9" fmla="*/ 0 h 504"/>
                        <a:gd name="T10" fmla="*/ 3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6" name="Freeform 53">
                      <a:extLst>
                        <a:ext uri="{FF2B5EF4-FFF2-40B4-BE49-F238E27FC236}">
                          <a16:creationId xmlns:a16="http://schemas.microsoft.com/office/drawing/2014/main" id="{C13A0723-63F5-0948-A0DF-D800C594593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41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1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49" name="Group 54">
                    <a:extLst>
                      <a:ext uri="{FF2B5EF4-FFF2-40B4-BE49-F238E27FC236}">
                        <a16:creationId xmlns:a16="http://schemas.microsoft.com/office/drawing/2014/main" id="{30981D8C-05B7-D245-9559-E67CA906E5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90" y="872"/>
                    <a:ext cx="1849" cy="553"/>
                    <a:chOff x="616" y="900"/>
                    <a:chExt cx="1849" cy="553"/>
                  </a:xfrm>
                </p:grpSpPr>
                <p:sp>
                  <p:nvSpPr>
                    <p:cNvPr id="103" name="Freeform 55">
                      <a:extLst>
                        <a:ext uri="{FF2B5EF4-FFF2-40B4-BE49-F238E27FC236}">
                          <a16:creationId xmlns:a16="http://schemas.microsoft.com/office/drawing/2014/main" id="{8FD2A2E4-F995-3845-9A41-F94123DD973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2" y="1238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3 w 2736"/>
                        <a:gd name="T5" fmla="*/ 0 h 504"/>
                        <a:gd name="T6" fmla="*/ 5 w 2736"/>
                        <a:gd name="T7" fmla="*/ 0 h 504"/>
                        <a:gd name="T8" fmla="*/ 5 w 2736"/>
                        <a:gd name="T9" fmla="*/ 0 h 504"/>
                        <a:gd name="T10" fmla="*/ 3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4" name="Freeform 56">
                      <a:extLst>
                        <a:ext uri="{FF2B5EF4-FFF2-40B4-BE49-F238E27FC236}">
                          <a16:creationId xmlns:a16="http://schemas.microsoft.com/office/drawing/2014/main" id="{9CE1B561-B8F4-7347-9685-E747417F35A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900"/>
                      <a:ext cx="662" cy="336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1 w 1769"/>
                        <a:gd name="T9" fmla="*/ 0 h 791"/>
                        <a:gd name="T10" fmla="*/ 0 w 1769"/>
                        <a:gd name="T11" fmla="*/ 1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50" name="Group 57">
                    <a:extLst>
                      <a:ext uri="{FF2B5EF4-FFF2-40B4-BE49-F238E27FC236}">
                        <a16:creationId xmlns:a16="http://schemas.microsoft.com/office/drawing/2014/main" id="{157BDB4E-212F-174C-BAD4-6D7C8D1C20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11" y="591"/>
                    <a:ext cx="1767" cy="740"/>
                    <a:chOff x="911" y="591"/>
                    <a:chExt cx="1767" cy="740"/>
                  </a:xfrm>
                </p:grpSpPr>
                <p:sp>
                  <p:nvSpPr>
                    <p:cNvPr id="101" name="Freeform 58">
                      <a:extLst>
                        <a:ext uri="{FF2B5EF4-FFF2-40B4-BE49-F238E27FC236}">
                          <a16:creationId xmlns:a16="http://schemas.microsoft.com/office/drawing/2014/main" id="{03CF158C-3E28-AC44-9609-0322B66BF3C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6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3 w 2736"/>
                        <a:gd name="T5" fmla="*/ 0 h 504"/>
                        <a:gd name="T6" fmla="*/ 5 w 2736"/>
                        <a:gd name="T7" fmla="*/ 0 h 504"/>
                        <a:gd name="T8" fmla="*/ 5 w 2736"/>
                        <a:gd name="T9" fmla="*/ 0 h 504"/>
                        <a:gd name="T10" fmla="*/ 3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2" name="Freeform 59">
                      <a:extLst>
                        <a:ext uri="{FF2B5EF4-FFF2-40B4-BE49-F238E27FC236}">
                          <a16:creationId xmlns:a16="http://schemas.microsoft.com/office/drawing/2014/main" id="{C14B4859-318B-2640-8850-327E423D462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91"/>
                      <a:ext cx="662" cy="337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1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51" name="Group 60">
                    <a:extLst>
                      <a:ext uri="{FF2B5EF4-FFF2-40B4-BE49-F238E27FC236}">
                        <a16:creationId xmlns:a16="http://schemas.microsoft.com/office/drawing/2014/main" id="{E5AEA7D4-01EF-E54D-B4D9-724A6F74E0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20" y="304"/>
                    <a:ext cx="1693" cy="888"/>
                    <a:chOff x="1120" y="304"/>
                    <a:chExt cx="1693" cy="888"/>
                  </a:xfrm>
                </p:grpSpPr>
                <p:sp>
                  <p:nvSpPr>
                    <p:cNvPr id="99" name="Freeform 61">
                      <a:extLst>
                        <a:ext uri="{FF2B5EF4-FFF2-40B4-BE49-F238E27FC236}">
                          <a16:creationId xmlns:a16="http://schemas.microsoft.com/office/drawing/2014/main" id="{B1554271-F775-8448-9163-20A5EA461E4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2 w 2736"/>
                        <a:gd name="T3" fmla="*/ 0 h 504"/>
                        <a:gd name="T4" fmla="*/ 3 w 2736"/>
                        <a:gd name="T5" fmla="*/ 0 h 504"/>
                        <a:gd name="T6" fmla="*/ 5 w 2736"/>
                        <a:gd name="T7" fmla="*/ 0 h 504"/>
                        <a:gd name="T8" fmla="*/ 5 w 2736"/>
                        <a:gd name="T9" fmla="*/ 0 h 504"/>
                        <a:gd name="T10" fmla="*/ 3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100" name="Freeform 62">
                      <a:extLst>
                        <a:ext uri="{FF2B5EF4-FFF2-40B4-BE49-F238E27FC236}">
                          <a16:creationId xmlns:a16="http://schemas.microsoft.com/office/drawing/2014/main" id="{1F8D58C0-FF3E-DD46-9944-A6A38F6D03A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4"/>
                      <a:ext cx="672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1 w 1769"/>
                        <a:gd name="T7" fmla="*/ 0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52" name="Group 63">
                    <a:extLst>
                      <a:ext uri="{FF2B5EF4-FFF2-40B4-BE49-F238E27FC236}">
                        <a16:creationId xmlns:a16="http://schemas.microsoft.com/office/drawing/2014/main" id="{DD662F91-2D8E-E141-955C-8D9DF208DE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10" y="70"/>
                    <a:ext cx="776" cy="1521"/>
                    <a:chOff x="1636" y="98"/>
                    <a:chExt cx="776" cy="1521"/>
                  </a:xfrm>
                </p:grpSpPr>
                <p:sp>
                  <p:nvSpPr>
                    <p:cNvPr id="97" name="Freeform 64">
                      <a:extLst>
                        <a:ext uri="{FF2B5EF4-FFF2-40B4-BE49-F238E27FC236}">
                          <a16:creationId xmlns:a16="http://schemas.microsoft.com/office/drawing/2014/main" id="{8C74CE37-265D-4941-B879-58301BEEA82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60"/>
                      <a:ext cx="1102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1 w 2736"/>
                        <a:gd name="T5" fmla="*/ 0 h 504"/>
                        <a:gd name="T6" fmla="*/ 2 w 2736"/>
                        <a:gd name="T7" fmla="*/ 0 h 504"/>
                        <a:gd name="T8" fmla="*/ 2 w 2736"/>
                        <a:gd name="T9" fmla="*/ 0 h 504"/>
                        <a:gd name="T10" fmla="*/ 1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8" name="Freeform 65">
                      <a:extLst>
                        <a:ext uri="{FF2B5EF4-FFF2-40B4-BE49-F238E27FC236}">
                          <a16:creationId xmlns:a16="http://schemas.microsoft.com/office/drawing/2014/main" id="{F10F28D9-2B6A-134D-8C6D-930B811EB70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10" y="225"/>
                      <a:ext cx="591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53" name="Group 66">
                    <a:extLst>
                      <a:ext uri="{FF2B5EF4-FFF2-40B4-BE49-F238E27FC236}">
                        <a16:creationId xmlns:a16="http://schemas.microsoft.com/office/drawing/2014/main" id="{B5472F1B-DAB6-CA4E-9CA5-25DFC70FB5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009" y="5"/>
                    <a:ext cx="635" cy="1534"/>
                    <a:chOff x="1935" y="33"/>
                    <a:chExt cx="635" cy="1534"/>
                  </a:xfrm>
                </p:grpSpPr>
                <p:sp>
                  <p:nvSpPr>
                    <p:cNvPr id="95" name="Freeform 67">
                      <a:extLst>
                        <a:ext uri="{FF2B5EF4-FFF2-40B4-BE49-F238E27FC236}">
                          <a16:creationId xmlns:a16="http://schemas.microsoft.com/office/drawing/2014/main" id="{6AA52099-315C-0647-99BA-C3DBB0F053A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2" y="929"/>
                      <a:ext cx="1061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1 w 2736"/>
                        <a:gd name="T5" fmla="*/ 0 h 504"/>
                        <a:gd name="T6" fmla="*/ 1 w 2736"/>
                        <a:gd name="T7" fmla="*/ 0 h 504"/>
                        <a:gd name="T8" fmla="*/ 1 w 2736"/>
                        <a:gd name="T9" fmla="*/ 0 h 504"/>
                        <a:gd name="T10" fmla="*/ 1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6" name="Freeform 68">
                      <a:extLst>
                        <a:ext uri="{FF2B5EF4-FFF2-40B4-BE49-F238E27FC236}">
                          <a16:creationId xmlns:a16="http://schemas.microsoft.com/office/drawing/2014/main" id="{B3E00F0E-7B98-B54A-908C-310B35F1D28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9"/>
                      <a:ext cx="570" cy="337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54" name="Group 69">
                    <a:extLst>
                      <a:ext uri="{FF2B5EF4-FFF2-40B4-BE49-F238E27FC236}">
                        <a16:creationId xmlns:a16="http://schemas.microsoft.com/office/drawing/2014/main" id="{4F8160BD-C973-E54A-BBD8-D3268FD195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643"/>
                    <a:ext cx="1846" cy="567"/>
                    <a:chOff x="2822" y="671"/>
                    <a:chExt cx="1846" cy="567"/>
                  </a:xfrm>
                </p:grpSpPr>
                <p:sp>
                  <p:nvSpPr>
                    <p:cNvPr id="93" name="Freeform 70">
                      <a:extLst>
                        <a:ext uri="{FF2B5EF4-FFF2-40B4-BE49-F238E27FC236}">
                          <a16:creationId xmlns:a16="http://schemas.microsoft.com/office/drawing/2014/main" id="{A0DCA8C1-1A51-7F4C-8FF3-5B906875BB8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3 w 2736"/>
                        <a:gd name="T5" fmla="*/ 0 h 504"/>
                        <a:gd name="T6" fmla="*/ 5 w 2736"/>
                        <a:gd name="T7" fmla="*/ 0 h 504"/>
                        <a:gd name="T8" fmla="*/ 5 w 2736"/>
                        <a:gd name="T9" fmla="*/ 0 h 504"/>
                        <a:gd name="T10" fmla="*/ 3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4" name="Freeform 71">
                      <a:extLst>
                        <a:ext uri="{FF2B5EF4-FFF2-40B4-BE49-F238E27FC236}">
                          <a16:creationId xmlns:a16="http://schemas.microsoft.com/office/drawing/2014/main" id="{EDB9216B-0312-CB46-8929-27D6883D9FB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1"/>
                      <a:ext cx="663" cy="340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1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55" name="Group 72">
                    <a:extLst>
                      <a:ext uri="{FF2B5EF4-FFF2-40B4-BE49-F238E27FC236}">
                        <a16:creationId xmlns:a16="http://schemas.microsoft.com/office/drawing/2014/main" id="{AA0B8E83-4CC1-8344-94BB-33CAF25878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57" y="416"/>
                    <a:ext cx="1783" cy="717"/>
                    <a:chOff x="2683" y="444"/>
                    <a:chExt cx="1783" cy="717"/>
                  </a:xfrm>
                </p:grpSpPr>
                <p:sp>
                  <p:nvSpPr>
                    <p:cNvPr id="91" name="Freeform 73">
                      <a:extLst>
                        <a:ext uri="{FF2B5EF4-FFF2-40B4-BE49-F238E27FC236}">
                          <a16:creationId xmlns:a16="http://schemas.microsoft.com/office/drawing/2014/main" id="{4D4F599B-0BF3-9C4E-AB27-D8AABBE088D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6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3 w 2736"/>
                        <a:gd name="T5" fmla="*/ 0 h 504"/>
                        <a:gd name="T6" fmla="*/ 5 w 2736"/>
                        <a:gd name="T7" fmla="*/ 0 h 504"/>
                        <a:gd name="T8" fmla="*/ 5 w 2736"/>
                        <a:gd name="T9" fmla="*/ 0 h 504"/>
                        <a:gd name="T10" fmla="*/ 3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2" name="Freeform 74">
                      <a:extLst>
                        <a:ext uri="{FF2B5EF4-FFF2-40B4-BE49-F238E27FC236}">
                          <a16:creationId xmlns:a16="http://schemas.microsoft.com/office/drawing/2014/main" id="{E6422026-3F2E-CF49-A367-CA4CDD75058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3" y="444"/>
                      <a:ext cx="663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1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sp>
                <p:nvSpPr>
                  <p:cNvPr id="56" name="Freeform 75">
                    <a:extLst>
                      <a:ext uri="{FF2B5EF4-FFF2-40B4-BE49-F238E27FC236}">
                        <a16:creationId xmlns:a16="http://schemas.microsoft.com/office/drawing/2014/main" id="{230DF570-6017-4F4A-80EA-0E6A52DEF0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578755" flipH="1">
                    <a:off x="2176" y="948"/>
                    <a:ext cx="1026" cy="144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1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1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57" name="Freeform 76">
                    <a:extLst>
                      <a:ext uri="{FF2B5EF4-FFF2-40B4-BE49-F238E27FC236}">
                        <a16:creationId xmlns:a16="http://schemas.microsoft.com/office/drawing/2014/main" id="{B2C6BF03-8B4E-3A49-A442-65A5DB7121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578755" flipH="1">
                    <a:off x="2200" y="195"/>
                    <a:ext cx="551" cy="229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grpSp>
                <p:nvGrpSpPr>
                  <p:cNvPr id="58" name="Group 77">
                    <a:extLst>
                      <a:ext uri="{FF2B5EF4-FFF2-40B4-BE49-F238E27FC236}">
                        <a16:creationId xmlns:a16="http://schemas.microsoft.com/office/drawing/2014/main" id="{523B8E97-B7EA-F24B-A230-ADE907520B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77" y="17"/>
                    <a:ext cx="635" cy="1512"/>
                    <a:chOff x="2803" y="45"/>
                    <a:chExt cx="635" cy="1512"/>
                  </a:xfrm>
                </p:grpSpPr>
                <p:sp>
                  <p:nvSpPr>
                    <p:cNvPr id="89" name="Freeform 78">
                      <a:extLst>
                        <a:ext uri="{FF2B5EF4-FFF2-40B4-BE49-F238E27FC236}">
                          <a16:creationId xmlns:a16="http://schemas.microsoft.com/office/drawing/2014/main" id="{CE9BE051-F5AF-6844-A24E-2F6DC9E9282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5" y="935"/>
                      <a:ext cx="1059" cy="184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1 w 2736"/>
                        <a:gd name="T5" fmla="*/ 0 h 504"/>
                        <a:gd name="T6" fmla="*/ 1 w 2736"/>
                        <a:gd name="T7" fmla="*/ 0 h 504"/>
                        <a:gd name="T8" fmla="*/ 1 w 2736"/>
                        <a:gd name="T9" fmla="*/ 0 h 504"/>
                        <a:gd name="T10" fmla="*/ 1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90" name="Freeform 79">
                      <a:extLst>
                        <a:ext uri="{FF2B5EF4-FFF2-40B4-BE49-F238E27FC236}">
                          <a16:creationId xmlns:a16="http://schemas.microsoft.com/office/drawing/2014/main" id="{9587F6AA-BE1D-9544-8A1C-DC391D40614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09" y="186"/>
                      <a:ext cx="570" cy="28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59" name="Group 80">
                    <a:extLst>
                      <a:ext uri="{FF2B5EF4-FFF2-40B4-BE49-F238E27FC236}">
                        <a16:creationId xmlns:a16="http://schemas.microsoft.com/office/drawing/2014/main" id="{1A35AB2D-C717-474E-8B43-16CB1C0E92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11" y="131"/>
                    <a:ext cx="1014" cy="1464"/>
                    <a:chOff x="2937" y="159"/>
                    <a:chExt cx="1014" cy="1464"/>
                  </a:xfrm>
                </p:grpSpPr>
                <p:sp>
                  <p:nvSpPr>
                    <p:cNvPr id="87" name="Freeform 81">
                      <a:extLst>
                        <a:ext uri="{FF2B5EF4-FFF2-40B4-BE49-F238E27FC236}">
                          <a16:creationId xmlns:a16="http://schemas.microsoft.com/office/drawing/2014/main" id="{3A35EFBF-B8D0-8940-92BE-959BB9609B8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3" y="909"/>
                      <a:ext cx="1157" cy="270"/>
                    </a:xfrm>
                    <a:custGeom>
                      <a:avLst/>
                      <a:gdLst>
                        <a:gd name="T0" fmla="*/ 0 w 2736"/>
                        <a:gd name="T1" fmla="*/ 3 h 504"/>
                        <a:gd name="T2" fmla="*/ 1 w 2736"/>
                        <a:gd name="T3" fmla="*/ 1 h 504"/>
                        <a:gd name="T4" fmla="*/ 2 w 2736"/>
                        <a:gd name="T5" fmla="*/ 1 h 504"/>
                        <a:gd name="T6" fmla="*/ 3 w 2736"/>
                        <a:gd name="T7" fmla="*/ 1 h 504"/>
                        <a:gd name="T8" fmla="*/ 3 w 2736"/>
                        <a:gd name="T9" fmla="*/ 1 h 504"/>
                        <a:gd name="T10" fmla="*/ 2 w 2736"/>
                        <a:gd name="T11" fmla="*/ 1 h 504"/>
                        <a:gd name="T12" fmla="*/ 1 w 2736"/>
                        <a:gd name="T13" fmla="*/ 2 h 504"/>
                        <a:gd name="T14" fmla="*/ 0 w 2736"/>
                        <a:gd name="T15" fmla="*/ 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88" name="Freeform 82">
                      <a:extLst>
                        <a:ext uri="{FF2B5EF4-FFF2-40B4-BE49-F238E27FC236}">
                          <a16:creationId xmlns:a16="http://schemas.microsoft.com/office/drawing/2014/main" id="{2147AB1A-0D7A-3146-9D91-415D786C0A4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29" y="259"/>
                      <a:ext cx="622" cy="422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0 w 1769"/>
                        <a:gd name="T3" fmla="*/ 1 h 791"/>
                        <a:gd name="T4" fmla="*/ 0 w 1769"/>
                        <a:gd name="T5" fmla="*/ 2 h 791"/>
                        <a:gd name="T6" fmla="*/ 0 w 1769"/>
                        <a:gd name="T7" fmla="*/ 3 h 791"/>
                        <a:gd name="T8" fmla="*/ 0 w 1769"/>
                        <a:gd name="T9" fmla="*/ 4 h 791"/>
                        <a:gd name="T10" fmla="*/ 0 w 1769"/>
                        <a:gd name="T11" fmla="*/ 5 h 791"/>
                        <a:gd name="T12" fmla="*/ 0 w 1769"/>
                        <a:gd name="T13" fmla="*/ 4 h 791"/>
                        <a:gd name="T14" fmla="*/ 0 w 1769"/>
                        <a:gd name="T15" fmla="*/ 3 h 791"/>
                        <a:gd name="T16" fmla="*/ 0 w 1769"/>
                        <a:gd name="T17" fmla="*/ 2 h 791"/>
                        <a:gd name="T18" fmla="*/ 0 w 1769"/>
                        <a:gd name="T19" fmla="*/ 1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0" name="Group 83">
                    <a:extLst>
                      <a:ext uri="{FF2B5EF4-FFF2-40B4-BE49-F238E27FC236}">
                        <a16:creationId xmlns:a16="http://schemas.microsoft.com/office/drawing/2014/main" id="{B15CF6FA-A547-234F-9221-5653CCD1B7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05" y="7"/>
                    <a:ext cx="241" cy="1445"/>
                    <a:chOff x="2731" y="35"/>
                    <a:chExt cx="241" cy="1445"/>
                  </a:xfrm>
                </p:grpSpPr>
                <p:sp>
                  <p:nvSpPr>
                    <p:cNvPr id="85" name="Freeform 222">
                      <a:extLst>
                        <a:ext uri="{FF2B5EF4-FFF2-40B4-BE49-F238E27FC236}">
                          <a16:creationId xmlns:a16="http://schemas.microsoft.com/office/drawing/2014/main" id="{4E76C3B3-3BD2-DE4B-B3C9-4661B1BE55E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7" y="960"/>
                      <a:ext cx="954" cy="86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1 w 2736"/>
                        <a:gd name="T7" fmla="*/ 0 h 504"/>
                        <a:gd name="T8" fmla="*/ 1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86" name="Freeform 223">
                      <a:extLst>
                        <a:ext uri="{FF2B5EF4-FFF2-40B4-BE49-F238E27FC236}">
                          <a16:creationId xmlns:a16="http://schemas.microsoft.com/office/drawing/2014/main" id="{838B4FBF-28D8-064B-A25C-A90F5A1834F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49" y="223"/>
                      <a:ext cx="511" cy="135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1" name="Group 86">
                    <a:extLst>
                      <a:ext uri="{FF2B5EF4-FFF2-40B4-BE49-F238E27FC236}">
                        <a16:creationId xmlns:a16="http://schemas.microsoft.com/office/drawing/2014/main" id="{792B163E-EE69-B34D-A83A-5EF8840DB3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3" cy="2449"/>
                    <a:chOff x="943" y="1769"/>
                    <a:chExt cx="1083" cy="2449"/>
                  </a:xfrm>
                </p:grpSpPr>
                <p:sp>
                  <p:nvSpPr>
                    <p:cNvPr id="83" name="Freeform 87">
                      <a:extLst>
                        <a:ext uri="{FF2B5EF4-FFF2-40B4-BE49-F238E27FC236}">
                          <a16:creationId xmlns:a16="http://schemas.microsoft.com/office/drawing/2014/main" id="{CFDC1EB3-75DC-DD49-A390-8574B4D786A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08" y="2476"/>
                      <a:ext cx="1726" cy="311"/>
                    </a:xfrm>
                    <a:custGeom>
                      <a:avLst/>
                      <a:gdLst>
                        <a:gd name="T0" fmla="*/ 0 w 2736"/>
                        <a:gd name="T1" fmla="*/ 10 h 504"/>
                        <a:gd name="T2" fmla="*/ 21 w 2736"/>
                        <a:gd name="T3" fmla="*/ 4 h 504"/>
                        <a:gd name="T4" fmla="*/ 45 w 2736"/>
                        <a:gd name="T5" fmla="*/ 1 h 504"/>
                        <a:gd name="T6" fmla="*/ 69 w 2736"/>
                        <a:gd name="T7" fmla="*/ 1 h 504"/>
                        <a:gd name="T8" fmla="*/ 69 w 2736"/>
                        <a:gd name="T9" fmla="*/ 2 h 504"/>
                        <a:gd name="T10" fmla="*/ 44 w 2736"/>
                        <a:gd name="T11" fmla="*/ 2 h 504"/>
                        <a:gd name="T12" fmla="*/ 16 w 2736"/>
                        <a:gd name="T13" fmla="*/ 6 h 504"/>
                        <a:gd name="T14" fmla="*/ 0 w 2736"/>
                        <a:gd name="T15" fmla="*/ 1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84" name="Freeform 88">
                      <a:extLst>
                        <a:ext uri="{FF2B5EF4-FFF2-40B4-BE49-F238E27FC236}">
                          <a16:creationId xmlns:a16="http://schemas.microsoft.com/office/drawing/2014/main" id="{BAE93B56-E839-2B42-9C63-DD7B2F8C1D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6" y="3511"/>
                      <a:ext cx="924" cy="490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1 h 791"/>
                        <a:gd name="T4" fmla="*/ 7 w 1769"/>
                        <a:gd name="T5" fmla="*/ 4 h 791"/>
                        <a:gd name="T6" fmla="*/ 9 w 1769"/>
                        <a:gd name="T7" fmla="*/ 9 h 791"/>
                        <a:gd name="T8" fmla="*/ 10 w 1769"/>
                        <a:gd name="T9" fmla="*/ 14 h 791"/>
                        <a:gd name="T10" fmla="*/ 9 w 1769"/>
                        <a:gd name="T11" fmla="*/ 17 h 791"/>
                        <a:gd name="T12" fmla="*/ 9 w 1769"/>
                        <a:gd name="T13" fmla="*/ 14 h 791"/>
                        <a:gd name="T14" fmla="*/ 8 w 1769"/>
                        <a:gd name="T15" fmla="*/ 10 h 791"/>
                        <a:gd name="T16" fmla="*/ 6 w 1769"/>
                        <a:gd name="T17" fmla="*/ 7 h 791"/>
                        <a:gd name="T18" fmla="*/ 3 w 1769"/>
                        <a:gd name="T19" fmla="*/ 4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2" name="Group 89">
                    <a:extLst>
                      <a:ext uri="{FF2B5EF4-FFF2-40B4-BE49-F238E27FC236}">
                        <a16:creationId xmlns:a16="http://schemas.microsoft.com/office/drawing/2014/main" id="{23F5B038-7914-6A4C-B3AD-DF7D3D5BAB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29" y="1905"/>
                    <a:ext cx="765" cy="2376"/>
                    <a:chOff x="1455" y="1933"/>
                    <a:chExt cx="765" cy="2376"/>
                  </a:xfrm>
                </p:grpSpPr>
                <p:sp>
                  <p:nvSpPr>
                    <p:cNvPr id="81" name="Freeform 90">
                      <a:extLst>
                        <a:ext uri="{FF2B5EF4-FFF2-40B4-BE49-F238E27FC236}">
                          <a16:creationId xmlns:a16="http://schemas.microsoft.com/office/drawing/2014/main" id="{7DDFFD82-555A-2441-8966-148CD68AFAD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5"/>
                      <a:ext cx="1595" cy="310"/>
                    </a:xfrm>
                    <a:custGeom>
                      <a:avLst/>
                      <a:gdLst>
                        <a:gd name="T0" fmla="*/ 0 w 2736"/>
                        <a:gd name="T1" fmla="*/ 10 h 504"/>
                        <a:gd name="T2" fmla="*/ 12 w 2736"/>
                        <a:gd name="T3" fmla="*/ 4 h 504"/>
                        <a:gd name="T4" fmla="*/ 24 w 2736"/>
                        <a:gd name="T5" fmla="*/ 1 h 504"/>
                        <a:gd name="T6" fmla="*/ 36 w 2736"/>
                        <a:gd name="T7" fmla="*/ 1 h 504"/>
                        <a:gd name="T8" fmla="*/ 36 w 2736"/>
                        <a:gd name="T9" fmla="*/ 2 h 504"/>
                        <a:gd name="T10" fmla="*/ 23 w 2736"/>
                        <a:gd name="T11" fmla="*/ 2 h 504"/>
                        <a:gd name="T12" fmla="*/ 9 w 2736"/>
                        <a:gd name="T13" fmla="*/ 6 h 504"/>
                        <a:gd name="T14" fmla="*/ 0 w 2736"/>
                        <a:gd name="T15" fmla="*/ 1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82" name="Freeform 91">
                      <a:extLst>
                        <a:ext uri="{FF2B5EF4-FFF2-40B4-BE49-F238E27FC236}">
                          <a16:creationId xmlns:a16="http://schemas.microsoft.com/office/drawing/2014/main" id="{15794F06-B6D1-C74D-85B9-C2BF8A4BDAB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89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1 w 1769"/>
                        <a:gd name="T3" fmla="*/ 1 h 791"/>
                        <a:gd name="T4" fmla="*/ 3 w 1769"/>
                        <a:gd name="T5" fmla="*/ 4 h 791"/>
                        <a:gd name="T6" fmla="*/ 5 w 1769"/>
                        <a:gd name="T7" fmla="*/ 9 h 791"/>
                        <a:gd name="T8" fmla="*/ 5 w 1769"/>
                        <a:gd name="T9" fmla="*/ 12 h 791"/>
                        <a:gd name="T10" fmla="*/ 5 w 1769"/>
                        <a:gd name="T11" fmla="*/ 17 h 791"/>
                        <a:gd name="T12" fmla="*/ 5 w 1769"/>
                        <a:gd name="T13" fmla="*/ 14 h 791"/>
                        <a:gd name="T14" fmla="*/ 4 w 1769"/>
                        <a:gd name="T15" fmla="*/ 9 h 791"/>
                        <a:gd name="T16" fmla="*/ 3 w 1769"/>
                        <a:gd name="T17" fmla="*/ 7 h 791"/>
                        <a:gd name="T18" fmla="*/ 1 w 1769"/>
                        <a:gd name="T19" fmla="*/ 4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3" name="Group 92">
                    <a:extLst>
                      <a:ext uri="{FF2B5EF4-FFF2-40B4-BE49-F238E27FC236}">
                        <a16:creationId xmlns:a16="http://schemas.microsoft.com/office/drawing/2014/main" id="{B79C1631-DB62-3E49-B5AD-296E72D689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88588">
                    <a:off x="2058" y="1955"/>
                    <a:ext cx="458" cy="2334"/>
                    <a:chOff x="1947" y="1982"/>
                    <a:chExt cx="491" cy="2609"/>
                  </a:xfrm>
                </p:grpSpPr>
                <p:sp>
                  <p:nvSpPr>
                    <p:cNvPr id="79" name="Freeform 93">
                      <a:extLst>
                        <a:ext uri="{FF2B5EF4-FFF2-40B4-BE49-F238E27FC236}">
                          <a16:creationId xmlns:a16="http://schemas.microsoft.com/office/drawing/2014/main" id="{3BE48356-C3EC-5744-BD3C-9D0AB511C47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29" y="2688"/>
                      <a:ext cx="1715" cy="301"/>
                    </a:xfrm>
                    <a:custGeom>
                      <a:avLst/>
                      <a:gdLst>
                        <a:gd name="T0" fmla="*/ 0 w 2736"/>
                        <a:gd name="T1" fmla="*/ 8 h 504"/>
                        <a:gd name="T2" fmla="*/ 21 w 2736"/>
                        <a:gd name="T3" fmla="*/ 3 h 504"/>
                        <a:gd name="T4" fmla="*/ 43 w 2736"/>
                        <a:gd name="T5" fmla="*/ 1 h 504"/>
                        <a:gd name="T6" fmla="*/ 65 w 2736"/>
                        <a:gd name="T7" fmla="*/ 1 h 504"/>
                        <a:gd name="T8" fmla="*/ 65 w 2736"/>
                        <a:gd name="T9" fmla="*/ 2 h 504"/>
                        <a:gd name="T10" fmla="*/ 42 w 2736"/>
                        <a:gd name="T11" fmla="*/ 2 h 504"/>
                        <a:gd name="T12" fmla="*/ 15 w 2736"/>
                        <a:gd name="T13" fmla="*/ 5 h 504"/>
                        <a:gd name="T14" fmla="*/ 0 w 2736"/>
                        <a:gd name="T15" fmla="*/ 8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80" name="Freeform 94">
                      <a:extLst>
                        <a:ext uri="{FF2B5EF4-FFF2-40B4-BE49-F238E27FC236}">
                          <a16:creationId xmlns:a16="http://schemas.microsoft.com/office/drawing/2014/main" id="{42BB06DE-A2DA-0A47-8931-847D541595F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23" y="3896"/>
                      <a:ext cx="918" cy="472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1 h 791"/>
                        <a:gd name="T4" fmla="*/ 6 w 1769"/>
                        <a:gd name="T5" fmla="*/ 3 h 791"/>
                        <a:gd name="T6" fmla="*/ 9 w 1769"/>
                        <a:gd name="T7" fmla="*/ 7 h 791"/>
                        <a:gd name="T8" fmla="*/ 9 w 1769"/>
                        <a:gd name="T9" fmla="*/ 10 h 791"/>
                        <a:gd name="T10" fmla="*/ 9 w 1769"/>
                        <a:gd name="T11" fmla="*/ 13 h 791"/>
                        <a:gd name="T12" fmla="*/ 8 w 1769"/>
                        <a:gd name="T13" fmla="*/ 10 h 791"/>
                        <a:gd name="T14" fmla="*/ 7 w 1769"/>
                        <a:gd name="T15" fmla="*/ 8 h 791"/>
                        <a:gd name="T16" fmla="*/ 6 w 1769"/>
                        <a:gd name="T17" fmla="*/ 5 h 791"/>
                        <a:gd name="T18" fmla="*/ 3 w 1769"/>
                        <a:gd name="T19" fmla="*/ 2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4" name="Group 95">
                    <a:extLst>
                      <a:ext uri="{FF2B5EF4-FFF2-40B4-BE49-F238E27FC236}">
                        <a16:creationId xmlns:a16="http://schemas.microsoft.com/office/drawing/2014/main" id="{E292FB05-D8C5-D844-B2C7-0066BA8DA9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10" y="1688"/>
                    <a:ext cx="1123" cy="2426"/>
                    <a:chOff x="3336" y="1716"/>
                    <a:chExt cx="1123" cy="2426"/>
                  </a:xfrm>
                </p:grpSpPr>
                <p:sp>
                  <p:nvSpPr>
                    <p:cNvPr id="77" name="Freeform 96">
                      <a:extLst>
                        <a:ext uri="{FF2B5EF4-FFF2-40B4-BE49-F238E27FC236}">
                          <a16:creationId xmlns:a16="http://schemas.microsoft.com/office/drawing/2014/main" id="{1CC255C0-D7CF-0E49-824A-84899D29D94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9" y="2423"/>
                      <a:ext cx="1725" cy="311"/>
                    </a:xfrm>
                    <a:custGeom>
                      <a:avLst/>
                      <a:gdLst>
                        <a:gd name="T0" fmla="*/ 0 w 2736"/>
                        <a:gd name="T1" fmla="*/ 10 h 504"/>
                        <a:gd name="T2" fmla="*/ 21 w 2736"/>
                        <a:gd name="T3" fmla="*/ 4 h 504"/>
                        <a:gd name="T4" fmla="*/ 45 w 2736"/>
                        <a:gd name="T5" fmla="*/ 1 h 504"/>
                        <a:gd name="T6" fmla="*/ 68 w 2736"/>
                        <a:gd name="T7" fmla="*/ 1 h 504"/>
                        <a:gd name="T8" fmla="*/ 68 w 2736"/>
                        <a:gd name="T9" fmla="*/ 2 h 504"/>
                        <a:gd name="T10" fmla="*/ 44 w 2736"/>
                        <a:gd name="T11" fmla="*/ 2 h 504"/>
                        <a:gd name="T12" fmla="*/ 16 w 2736"/>
                        <a:gd name="T13" fmla="*/ 6 h 504"/>
                        <a:gd name="T14" fmla="*/ 0 w 2736"/>
                        <a:gd name="T15" fmla="*/ 1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78" name="Freeform 97">
                      <a:extLst>
                        <a:ext uri="{FF2B5EF4-FFF2-40B4-BE49-F238E27FC236}">
                          <a16:creationId xmlns:a16="http://schemas.microsoft.com/office/drawing/2014/main" id="{205DB5F0-70A2-194B-B8E3-50E8DF2017C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2" y="3435"/>
                      <a:ext cx="924" cy="490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3 w 1769"/>
                        <a:gd name="T3" fmla="*/ 1 h 791"/>
                        <a:gd name="T4" fmla="*/ 7 w 1769"/>
                        <a:gd name="T5" fmla="*/ 4 h 791"/>
                        <a:gd name="T6" fmla="*/ 9 w 1769"/>
                        <a:gd name="T7" fmla="*/ 9 h 791"/>
                        <a:gd name="T8" fmla="*/ 10 w 1769"/>
                        <a:gd name="T9" fmla="*/ 14 h 791"/>
                        <a:gd name="T10" fmla="*/ 9 w 1769"/>
                        <a:gd name="T11" fmla="*/ 17 h 791"/>
                        <a:gd name="T12" fmla="*/ 9 w 1769"/>
                        <a:gd name="T13" fmla="*/ 14 h 791"/>
                        <a:gd name="T14" fmla="*/ 8 w 1769"/>
                        <a:gd name="T15" fmla="*/ 10 h 791"/>
                        <a:gd name="T16" fmla="*/ 6 w 1769"/>
                        <a:gd name="T17" fmla="*/ 7 h 791"/>
                        <a:gd name="T18" fmla="*/ 3 w 1769"/>
                        <a:gd name="T19" fmla="*/ 4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5" name="Group 98">
                    <a:extLst>
                      <a:ext uri="{FF2B5EF4-FFF2-40B4-BE49-F238E27FC236}">
                        <a16:creationId xmlns:a16="http://schemas.microsoft.com/office/drawing/2014/main" id="{2C01E51F-362B-BF47-B147-F3A2EBD614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254" y="1838"/>
                    <a:ext cx="883" cy="2424"/>
                    <a:chOff x="3180" y="1866"/>
                    <a:chExt cx="883" cy="2424"/>
                  </a:xfrm>
                </p:grpSpPr>
                <p:sp>
                  <p:nvSpPr>
                    <p:cNvPr id="75" name="Freeform 99">
                      <a:extLst>
                        <a:ext uri="{FF2B5EF4-FFF2-40B4-BE49-F238E27FC236}">
                          <a16:creationId xmlns:a16="http://schemas.microsoft.com/office/drawing/2014/main" id="{9340284F-6811-7A41-A370-66A64972835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5" y="2541"/>
                      <a:ext cx="1650" cy="300"/>
                    </a:xfrm>
                    <a:custGeom>
                      <a:avLst/>
                      <a:gdLst>
                        <a:gd name="T0" fmla="*/ 0 w 2736"/>
                        <a:gd name="T1" fmla="*/ 8 h 504"/>
                        <a:gd name="T2" fmla="*/ 15 w 2736"/>
                        <a:gd name="T3" fmla="*/ 3 h 504"/>
                        <a:gd name="T4" fmla="*/ 31 w 2736"/>
                        <a:gd name="T5" fmla="*/ 1 h 504"/>
                        <a:gd name="T6" fmla="*/ 48 w 2736"/>
                        <a:gd name="T7" fmla="*/ 1 h 504"/>
                        <a:gd name="T8" fmla="*/ 48 w 2736"/>
                        <a:gd name="T9" fmla="*/ 2 h 504"/>
                        <a:gd name="T10" fmla="*/ 31 w 2736"/>
                        <a:gd name="T11" fmla="*/ 2 h 504"/>
                        <a:gd name="T12" fmla="*/ 11 w 2736"/>
                        <a:gd name="T13" fmla="*/ 5 h 504"/>
                        <a:gd name="T14" fmla="*/ 0 w 2736"/>
                        <a:gd name="T15" fmla="*/ 8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76" name="Freeform 100">
                      <a:extLst>
                        <a:ext uri="{FF2B5EF4-FFF2-40B4-BE49-F238E27FC236}">
                          <a16:creationId xmlns:a16="http://schemas.microsoft.com/office/drawing/2014/main" id="{37933CA3-A862-DF47-AEC3-3D0ED6DB46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8" y="3615"/>
                      <a:ext cx="883" cy="467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1 w 1769"/>
                        <a:gd name="T3" fmla="*/ 1 h 791"/>
                        <a:gd name="T4" fmla="*/ 4 w 1769"/>
                        <a:gd name="T5" fmla="*/ 3 h 791"/>
                        <a:gd name="T6" fmla="*/ 6 w 1769"/>
                        <a:gd name="T7" fmla="*/ 6 h 791"/>
                        <a:gd name="T8" fmla="*/ 6 w 1769"/>
                        <a:gd name="T9" fmla="*/ 9 h 791"/>
                        <a:gd name="T10" fmla="*/ 6 w 1769"/>
                        <a:gd name="T11" fmla="*/ 12 h 791"/>
                        <a:gd name="T12" fmla="*/ 6 w 1769"/>
                        <a:gd name="T13" fmla="*/ 9 h 791"/>
                        <a:gd name="T14" fmla="*/ 5 w 1769"/>
                        <a:gd name="T15" fmla="*/ 6 h 791"/>
                        <a:gd name="T16" fmla="*/ 4 w 1769"/>
                        <a:gd name="T17" fmla="*/ 4 h 791"/>
                        <a:gd name="T18" fmla="*/ 2 w 1769"/>
                        <a:gd name="T19" fmla="*/ 2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6" name="Group 101">
                    <a:extLst>
                      <a:ext uri="{FF2B5EF4-FFF2-40B4-BE49-F238E27FC236}">
                        <a16:creationId xmlns:a16="http://schemas.microsoft.com/office/drawing/2014/main" id="{1938FF9A-3E32-6943-9E02-8E29D2DD25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80" y="1954"/>
                    <a:ext cx="622" cy="2387"/>
                    <a:chOff x="3006" y="1982"/>
                    <a:chExt cx="622" cy="2387"/>
                  </a:xfrm>
                </p:grpSpPr>
                <p:sp>
                  <p:nvSpPr>
                    <p:cNvPr id="73" name="Freeform 102">
                      <a:extLst>
                        <a:ext uri="{FF2B5EF4-FFF2-40B4-BE49-F238E27FC236}">
                          <a16:creationId xmlns:a16="http://schemas.microsoft.com/office/drawing/2014/main" id="{F054BE2E-7946-7F40-A9BF-53E7A8D911B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9" y="2659"/>
                      <a:ext cx="1600" cy="246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2 w 2736"/>
                        <a:gd name="T3" fmla="*/ 0 h 504"/>
                        <a:gd name="T4" fmla="*/ 25 w 2736"/>
                        <a:gd name="T5" fmla="*/ 0 h 504"/>
                        <a:gd name="T6" fmla="*/ 37 w 2736"/>
                        <a:gd name="T7" fmla="*/ 0 h 504"/>
                        <a:gd name="T8" fmla="*/ 37 w 2736"/>
                        <a:gd name="T9" fmla="*/ 0 h 504"/>
                        <a:gd name="T10" fmla="*/ 24 w 2736"/>
                        <a:gd name="T11" fmla="*/ 0 h 504"/>
                        <a:gd name="T12" fmla="*/ 9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74" name="Freeform 103">
                      <a:extLst>
                        <a:ext uri="{FF2B5EF4-FFF2-40B4-BE49-F238E27FC236}">
                          <a16:creationId xmlns:a16="http://schemas.microsoft.com/office/drawing/2014/main" id="{83C314E3-9CBC-A648-A50A-016B9426351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5" y="3746"/>
                      <a:ext cx="860" cy="386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1 w 1769"/>
                        <a:gd name="T3" fmla="*/ 0 h 791"/>
                        <a:gd name="T4" fmla="*/ 4 w 1769"/>
                        <a:gd name="T5" fmla="*/ 0 h 791"/>
                        <a:gd name="T6" fmla="*/ 5 w 1769"/>
                        <a:gd name="T7" fmla="*/ 1 h 791"/>
                        <a:gd name="T8" fmla="*/ 5 w 1769"/>
                        <a:gd name="T9" fmla="*/ 2 h 791"/>
                        <a:gd name="T10" fmla="*/ 5 w 1769"/>
                        <a:gd name="T11" fmla="*/ 2 h 791"/>
                        <a:gd name="T12" fmla="*/ 5 w 1769"/>
                        <a:gd name="T13" fmla="*/ 2 h 791"/>
                        <a:gd name="T14" fmla="*/ 4 w 1769"/>
                        <a:gd name="T15" fmla="*/ 1 h 791"/>
                        <a:gd name="T16" fmla="*/ 3 w 1769"/>
                        <a:gd name="T17" fmla="*/ 1 h 791"/>
                        <a:gd name="T18" fmla="*/ 2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7" name="Group 104">
                    <a:extLst>
                      <a:ext uri="{FF2B5EF4-FFF2-40B4-BE49-F238E27FC236}">
                        <a16:creationId xmlns:a16="http://schemas.microsoft.com/office/drawing/2014/main" id="{2B28676F-9321-424E-9618-A6826C814D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3" y="2072"/>
                    <a:ext cx="404" cy="2222"/>
                    <a:chOff x="2819" y="2100"/>
                    <a:chExt cx="404" cy="2222"/>
                  </a:xfrm>
                </p:grpSpPr>
                <p:sp>
                  <p:nvSpPr>
                    <p:cNvPr id="71" name="Freeform 105">
                      <a:extLst>
                        <a:ext uri="{FF2B5EF4-FFF2-40B4-BE49-F238E27FC236}">
                          <a16:creationId xmlns:a16="http://schemas.microsoft.com/office/drawing/2014/main" id="{0FABD011-09B5-D04A-9433-C3C67228CF2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7" y="2712"/>
                      <a:ext cx="1470" cy="246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6 w 2736"/>
                        <a:gd name="T3" fmla="*/ 0 h 504"/>
                        <a:gd name="T4" fmla="*/ 12 w 2736"/>
                        <a:gd name="T5" fmla="*/ 0 h 504"/>
                        <a:gd name="T6" fmla="*/ 19 w 2736"/>
                        <a:gd name="T7" fmla="*/ 0 h 504"/>
                        <a:gd name="T8" fmla="*/ 19 w 2736"/>
                        <a:gd name="T9" fmla="*/ 0 h 504"/>
                        <a:gd name="T10" fmla="*/ 12 w 2736"/>
                        <a:gd name="T11" fmla="*/ 0 h 504"/>
                        <a:gd name="T12" fmla="*/ 5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72" name="Freeform 106">
                      <a:extLst>
                        <a:ext uri="{FF2B5EF4-FFF2-40B4-BE49-F238E27FC236}">
                          <a16:creationId xmlns:a16="http://schemas.microsoft.com/office/drawing/2014/main" id="{70146DCE-CAD1-6B40-9356-FB35FF342D5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4"/>
                      <a:ext cx="790" cy="385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1 w 1769"/>
                        <a:gd name="T3" fmla="*/ 0 h 791"/>
                        <a:gd name="T4" fmla="*/ 2 w 1769"/>
                        <a:gd name="T5" fmla="*/ 0 h 791"/>
                        <a:gd name="T6" fmla="*/ 3 w 1769"/>
                        <a:gd name="T7" fmla="*/ 1 h 791"/>
                        <a:gd name="T8" fmla="*/ 3 w 1769"/>
                        <a:gd name="T9" fmla="*/ 2 h 791"/>
                        <a:gd name="T10" fmla="*/ 3 w 1769"/>
                        <a:gd name="T11" fmla="*/ 2 h 791"/>
                        <a:gd name="T12" fmla="*/ 3 w 1769"/>
                        <a:gd name="T13" fmla="*/ 2 h 791"/>
                        <a:gd name="T14" fmla="*/ 2 w 1769"/>
                        <a:gd name="T15" fmla="*/ 1 h 791"/>
                        <a:gd name="T16" fmla="*/ 2 w 1769"/>
                        <a:gd name="T17" fmla="*/ 1 h 791"/>
                        <a:gd name="T18" fmla="*/ 1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  <p:grpSp>
                <p:nvGrpSpPr>
                  <p:cNvPr id="68" name="Group 107">
                    <a:extLst>
                      <a:ext uri="{FF2B5EF4-FFF2-40B4-BE49-F238E27FC236}">
                        <a16:creationId xmlns:a16="http://schemas.microsoft.com/office/drawing/2014/main" id="{6BA496C5-117E-1040-8634-30EAFC02AC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74" y="2105"/>
                    <a:ext cx="427" cy="2185"/>
                    <a:chOff x="2289" y="2133"/>
                    <a:chExt cx="427" cy="2185"/>
                  </a:xfrm>
                </p:grpSpPr>
                <p:sp>
                  <p:nvSpPr>
                    <p:cNvPr id="69" name="Freeform 108">
                      <a:extLst>
                        <a:ext uri="{FF2B5EF4-FFF2-40B4-BE49-F238E27FC236}">
                          <a16:creationId xmlns:a16="http://schemas.microsoft.com/office/drawing/2014/main" id="{A5318E1B-721D-BB43-BC1E-0A3006D74D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2" y="2759"/>
                      <a:ext cx="1439" cy="188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5 w 2736"/>
                        <a:gd name="T3" fmla="*/ 0 h 504"/>
                        <a:gd name="T4" fmla="*/ 11 w 2736"/>
                        <a:gd name="T5" fmla="*/ 0 h 504"/>
                        <a:gd name="T6" fmla="*/ 16 w 2736"/>
                        <a:gd name="T7" fmla="*/ 0 h 504"/>
                        <a:gd name="T8" fmla="*/ 16 w 2736"/>
                        <a:gd name="T9" fmla="*/ 0 h 504"/>
                        <a:gd name="T10" fmla="*/ 10 w 2736"/>
                        <a:gd name="T11" fmla="*/ 0 h 504"/>
                        <a:gd name="T12" fmla="*/ 4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  <p:sp>
                  <p:nvSpPr>
                    <p:cNvPr id="70" name="Freeform 109">
                      <a:extLst>
                        <a:ext uri="{FF2B5EF4-FFF2-40B4-BE49-F238E27FC236}">
                          <a16:creationId xmlns:a16="http://schemas.microsoft.com/office/drawing/2014/main" id="{88554D9C-90F8-C74A-863C-A1706821851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51" y="3785"/>
                      <a:ext cx="771" cy="295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1 w 1769"/>
                        <a:gd name="T5" fmla="*/ 0 h 791"/>
                        <a:gd name="T6" fmla="*/ 2 w 1769"/>
                        <a:gd name="T7" fmla="*/ 0 h 791"/>
                        <a:gd name="T8" fmla="*/ 2 w 1769"/>
                        <a:gd name="T9" fmla="*/ 0 h 791"/>
                        <a:gd name="T10" fmla="*/ 2 w 1769"/>
                        <a:gd name="T11" fmla="*/ 0 h 791"/>
                        <a:gd name="T12" fmla="*/ 2 w 1769"/>
                        <a:gd name="T13" fmla="*/ 0 h 791"/>
                        <a:gd name="T14" fmla="*/ 2 w 1769"/>
                        <a:gd name="T15" fmla="*/ 0 h 791"/>
                        <a:gd name="T16" fmla="*/ 1 w 1769"/>
                        <a:gd name="T17" fmla="*/ 0 h 791"/>
                        <a:gd name="T18" fmla="*/ 1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400"/>
                    </a:p>
                  </p:txBody>
                </p:sp>
              </p:grpSp>
            </p:grpSp>
          </p:grpSp>
          <p:grpSp>
            <p:nvGrpSpPr>
              <p:cNvPr id="23" name="Group 110">
                <a:extLst>
                  <a:ext uri="{FF2B5EF4-FFF2-40B4-BE49-F238E27FC236}">
                    <a16:creationId xmlns:a16="http://schemas.microsoft.com/office/drawing/2014/main" id="{5EBBA8F3-7E48-664C-BEFB-F7E318D7B4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" y="313"/>
                <a:ext cx="5460" cy="3667"/>
                <a:chOff x="73" y="313"/>
                <a:chExt cx="5460" cy="3667"/>
              </a:xfrm>
            </p:grpSpPr>
            <p:grpSp>
              <p:nvGrpSpPr>
                <p:cNvPr id="24" name="Group 111">
                  <a:extLst>
                    <a:ext uri="{FF2B5EF4-FFF2-40B4-BE49-F238E27FC236}">
                      <a16:creationId xmlns:a16="http://schemas.microsoft.com/office/drawing/2014/main" id="{FBB6BAD1-E522-8943-89E0-D447AC7518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3" y="313"/>
                  <a:ext cx="5460" cy="3667"/>
                  <a:chOff x="73" y="313"/>
                  <a:chExt cx="5460" cy="3667"/>
                </a:xfrm>
              </p:grpSpPr>
              <p:sp>
                <p:nvSpPr>
                  <p:cNvPr id="26" name="Arc 112">
                    <a:extLst>
                      <a:ext uri="{FF2B5EF4-FFF2-40B4-BE49-F238E27FC236}">
                        <a16:creationId xmlns:a16="http://schemas.microsoft.com/office/drawing/2014/main" id="{4C7158E4-2CC5-824A-BC2F-33704ED356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V="1">
                    <a:off x="2965" y="454"/>
                    <a:ext cx="2568" cy="2049"/>
                  </a:xfrm>
                  <a:custGeom>
                    <a:avLst/>
                    <a:gdLst>
                      <a:gd name="T0" fmla="*/ 0 w 36729"/>
                      <a:gd name="T1" fmla="*/ 0 h 21600"/>
                      <a:gd name="T2" fmla="*/ 0 w 36729"/>
                      <a:gd name="T3" fmla="*/ 0 h 21600"/>
                      <a:gd name="T4" fmla="*/ 0 w 36729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lnTo>
                          <a:pt x="36729" y="1045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27" name="Arc 113">
                    <a:extLst>
                      <a:ext uri="{FF2B5EF4-FFF2-40B4-BE49-F238E27FC236}">
                        <a16:creationId xmlns:a16="http://schemas.microsoft.com/office/drawing/2014/main" id="{92AC2158-4CDA-694E-9BB3-B2A6B63F77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387" y="1602"/>
                    <a:ext cx="2017" cy="2378"/>
                  </a:xfrm>
                  <a:custGeom>
                    <a:avLst/>
                    <a:gdLst>
                      <a:gd name="T0" fmla="*/ 0 w 30473"/>
                      <a:gd name="T1" fmla="*/ 0 h 22305"/>
                      <a:gd name="T2" fmla="*/ 0 w 30473"/>
                      <a:gd name="T3" fmla="*/ 0 h 22305"/>
                      <a:gd name="T4" fmla="*/ 0 w 30473"/>
                      <a:gd name="T5" fmla="*/ 0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lnTo>
                          <a:pt x="-1" y="1906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28" name="Arc 114">
                    <a:extLst>
                      <a:ext uri="{FF2B5EF4-FFF2-40B4-BE49-F238E27FC236}">
                        <a16:creationId xmlns:a16="http://schemas.microsoft.com/office/drawing/2014/main" id="{EC689AD4-626F-214F-859F-735876AF9E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>
                    <a:off x="3028" y="1180"/>
                    <a:ext cx="1426" cy="2381"/>
                  </a:xfrm>
                  <a:custGeom>
                    <a:avLst/>
                    <a:gdLst>
                      <a:gd name="T0" fmla="*/ 0 w 34812"/>
                      <a:gd name="T1" fmla="*/ 0 h 22305"/>
                      <a:gd name="T2" fmla="*/ 0 w 34812"/>
                      <a:gd name="T3" fmla="*/ 0 h 22305"/>
                      <a:gd name="T4" fmla="*/ 0 w 34812"/>
                      <a:gd name="T5" fmla="*/ 0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29" name="Arc 115">
                    <a:extLst>
                      <a:ext uri="{FF2B5EF4-FFF2-40B4-BE49-F238E27FC236}">
                        <a16:creationId xmlns:a16="http://schemas.microsoft.com/office/drawing/2014/main" id="{411F8A2D-69CC-8048-A7C1-E555E2B547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73" y="812"/>
                    <a:ext cx="2541" cy="2382"/>
                  </a:xfrm>
                  <a:custGeom>
                    <a:avLst/>
                    <a:gdLst>
                      <a:gd name="T0" fmla="*/ 0 w 36830"/>
                      <a:gd name="T1" fmla="*/ 0 h 22305"/>
                      <a:gd name="T2" fmla="*/ 0 w 36830"/>
                      <a:gd name="T3" fmla="*/ 0 h 22305"/>
                      <a:gd name="T4" fmla="*/ 0 w 36830"/>
                      <a:gd name="T5" fmla="*/ 0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lnTo>
                          <a:pt x="0" y="6283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0" name="Arc 116">
                    <a:extLst>
                      <a:ext uri="{FF2B5EF4-FFF2-40B4-BE49-F238E27FC236}">
                        <a16:creationId xmlns:a16="http://schemas.microsoft.com/office/drawing/2014/main" id="{74E0B879-F68C-DF49-8F46-8A67CD3D54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789" y="313"/>
                    <a:ext cx="1851" cy="2305"/>
                  </a:xfrm>
                  <a:custGeom>
                    <a:avLst/>
                    <a:gdLst>
                      <a:gd name="T0" fmla="*/ 0 w 31881"/>
                      <a:gd name="T1" fmla="*/ 0 h 21600"/>
                      <a:gd name="T2" fmla="*/ 0 w 31881"/>
                      <a:gd name="T3" fmla="*/ 0 h 21600"/>
                      <a:gd name="T4" fmla="*/ 0 w 31881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lnTo>
                          <a:pt x="-1" y="100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1" name="Arc 117">
                    <a:extLst>
                      <a:ext uri="{FF2B5EF4-FFF2-40B4-BE49-F238E27FC236}">
                        <a16:creationId xmlns:a16="http://schemas.microsoft.com/office/drawing/2014/main" id="{F8EB834C-ECE5-3F43-AE75-1F5040FFF9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>
                    <a:off x="2763" y="1280"/>
                    <a:ext cx="763" cy="2304"/>
                  </a:xfrm>
                  <a:custGeom>
                    <a:avLst/>
                    <a:gdLst>
                      <a:gd name="T0" fmla="*/ 0 w 31146"/>
                      <a:gd name="T1" fmla="*/ 0 h 21600"/>
                      <a:gd name="T2" fmla="*/ 0 w 31146"/>
                      <a:gd name="T3" fmla="*/ 0 h 21600"/>
                      <a:gd name="T4" fmla="*/ 0 w 31146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2" name="Freeform 118">
                    <a:extLst>
                      <a:ext uri="{FF2B5EF4-FFF2-40B4-BE49-F238E27FC236}">
                        <a16:creationId xmlns:a16="http://schemas.microsoft.com/office/drawing/2014/main" id="{FB95B8F1-3FBE-894B-A52F-5B61FD5AA8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1799" y="436"/>
                    <a:ext cx="418" cy="1524"/>
                  </a:xfrm>
                  <a:custGeom>
                    <a:avLst/>
                    <a:gdLst>
                      <a:gd name="T0" fmla="*/ 0 w 776"/>
                      <a:gd name="T1" fmla="*/ 2 h 2368"/>
                      <a:gd name="T2" fmla="*/ 2 w 776"/>
                      <a:gd name="T3" fmla="*/ 1 h 2368"/>
                      <a:gd name="T4" fmla="*/ 1 w 776"/>
                      <a:gd name="T5" fmla="*/ 5 h 2368"/>
                      <a:gd name="T6" fmla="*/ 2 w 776"/>
                      <a:gd name="T7" fmla="*/ 5 h 2368"/>
                      <a:gd name="T8" fmla="*/ 2 w 776"/>
                      <a:gd name="T9" fmla="*/ 9 h 2368"/>
                      <a:gd name="T10" fmla="*/ 3 w 776"/>
                      <a:gd name="T11" fmla="*/ 10 h 2368"/>
                      <a:gd name="T12" fmla="*/ 2 w 776"/>
                      <a:gd name="T13" fmla="*/ 14 h 2368"/>
                      <a:gd name="T14" fmla="*/ 3 w 776"/>
                      <a:gd name="T15" fmla="*/ 15 h 2368"/>
                      <a:gd name="T16" fmla="*/ 3 w 776"/>
                      <a:gd name="T17" fmla="*/ 17 h 2368"/>
                      <a:gd name="T18" fmla="*/ 4 w 776"/>
                      <a:gd name="T19" fmla="*/ 19 h 2368"/>
                      <a:gd name="T20" fmla="*/ 3 w 776"/>
                      <a:gd name="T21" fmla="*/ 21 h 2368"/>
                      <a:gd name="T22" fmla="*/ 4 w 776"/>
                      <a:gd name="T23" fmla="*/ 24 h 2368"/>
                      <a:gd name="T24" fmla="*/ 4 w 776"/>
                      <a:gd name="T25" fmla="*/ 27 h 2368"/>
                      <a:gd name="T26" fmla="*/ 5 w 776"/>
                      <a:gd name="T27" fmla="*/ 32 h 2368"/>
                      <a:gd name="T28" fmla="*/ 4 w 776"/>
                      <a:gd name="T29" fmla="*/ 36 h 2368"/>
                      <a:gd name="T30" fmla="*/ 5 w 776"/>
                      <a:gd name="T31" fmla="*/ 39 h 2368"/>
                      <a:gd name="T32" fmla="*/ 5 w 776"/>
                      <a:gd name="T33" fmla="*/ 43 h 2368"/>
                      <a:gd name="T34" fmla="*/ 5 w 776"/>
                      <a:gd name="T35" fmla="*/ 47 h 2368"/>
                      <a:gd name="T36" fmla="*/ 5 w 776"/>
                      <a:gd name="T37" fmla="*/ 50 h 2368"/>
                      <a:gd name="T38" fmla="*/ 5 w 776"/>
                      <a:gd name="T39" fmla="*/ 54 h 2368"/>
                      <a:gd name="T40" fmla="*/ 5 w 776"/>
                      <a:gd name="T41" fmla="*/ 59 h 2368"/>
                      <a:gd name="T42" fmla="*/ 5 w 776"/>
                      <a:gd name="T43" fmla="*/ 64 h 2368"/>
                      <a:gd name="T44" fmla="*/ 5 w 776"/>
                      <a:gd name="T45" fmla="*/ 66 h 2368"/>
                      <a:gd name="T46" fmla="*/ 5 w 776"/>
                      <a:gd name="T47" fmla="*/ 70 h 236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sp>
              <p:nvSpPr>
                <p:cNvPr id="25" name="Freeform 119">
                  <a:extLst>
                    <a:ext uri="{FF2B5EF4-FFF2-40B4-BE49-F238E27FC236}">
                      <a16:creationId xmlns:a16="http://schemas.microsoft.com/office/drawing/2014/main" id="{B028E57F-4FE7-4548-A237-D3F2166FD6CA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-1346631">
                  <a:off x="3279" y="1530"/>
                  <a:ext cx="443" cy="838"/>
                </a:xfrm>
                <a:custGeom>
                  <a:avLst/>
                  <a:gdLst>
                    <a:gd name="T0" fmla="*/ 0 w 776"/>
                    <a:gd name="T1" fmla="*/ 0 h 2368"/>
                    <a:gd name="T2" fmla="*/ 3 w 776"/>
                    <a:gd name="T3" fmla="*/ 0 h 2368"/>
                    <a:gd name="T4" fmla="*/ 1 w 776"/>
                    <a:gd name="T5" fmla="*/ 0 h 2368"/>
                    <a:gd name="T6" fmla="*/ 4 w 776"/>
                    <a:gd name="T7" fmla="*/ 0 h 2368"/>
                    <a:gd name="T8" fmla="*/ 2 w 776"/>
                    <a:gd name="T9" fmla="*/ 0 h 2368"/>
                    <a:gd name="T10" fmla="*/ 4 w 776"/>
                    <a:gd name="T11" fmla="*/ 0 h 2368"/>
                    <a:gd name="T12" fmla="*/ 3 w 776"/>
                    <a:gd name="T13" fmla="*/ 0 h 2368"/>
                    <a:gd name="T14" fmla="*/ 6 w 776"/>
                    <a:gd name="T15" fmla="*/ 0 h 2368"/>
                    <a:gd name="T16" fmla="*/ 4 w 776"/>
                    <a:gd name="T17" fmla="*/ 0 h 2368"/>
                    <a:gd name="T18" fmla="*/ 6 w 776"/>
                    <a:gd name="T19" fmla="*/ 0 h 2368"/>
                    <a:gd name="T20" fmla="*/ 6 w 776"/>
                    <a:gd name="T21" fmla="*/ 0 h 2368"/>
                    <a:gd name="T22" fmla="*/ 6 w 776"/>
                    <a:gd name="T23" fmla="*/ 0 h 2368"/>
                    <a:gd name="T24" fmla="*/ 6 w 776"/>
                    <a:gd name="T25" fmla="*/ 0 h 2368"/>
                    <a:gd name="T26" fmla="*/ 7 w 776"/>
                    <a:gd name="T27" fmla="*/ 0 h 2368"/>
                    <a:gd name="T28" fmla="*/ 7 w 776"/>
                    <a:gd name="T29" fmla="*/ 0 h 2368"/>
                    <a:gd name="T30" fmla="*/ 8 w 776"/>
                    <a:gd name="T31" fmla="*/ 0 h 2368"/>
                    <a:gd name="T32" fmla="*/ 7 w 776"/>
                    <a:gd name="T33" fmla="*/ 0 h 2368"/>
                    <a:gd name="T34" fmla="*/ 8 w 776"/>
                    <a:gd name="T35" fmla="*/ 0 h 2368"/>
                    <a:gd name="T36" fmla="*/ 7 w 776"/>
                    <a:gd name="T37" fmla="*/ 0 h 2368"/>
                    <a:gd name="T38" fmla="*/ 9 w 776"/>
                    <a:gd name="T39" fmla="*/ 0 h 2368"/>
                    <a:gd name="T40" fmla="*/ 8 w 776"/>
                    <a:gd name="T41" fmla="*/ 0 h 2368"/>
                    <a:gd name="T42" fmla="*/ 9 w 776"/>
                    <a:gd name="T43" fmla="*/ 0 h 2368"/>
                    <a:gd name="T44" fmla="*/ 8 w 776"/>
                    <a:gd name="T45" fmla="*/ 0 h 2368"/>
                    <a:gd name="T46" fmla="*/ 9 w 776"/>
                    <a:gd name="T47" fmla="*/ 1 h 236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</p:grpSp>
        <p:grpSp>
          <p:nvGrpSpPr>
            <p:cNvPr id="7" name="Group 120">
              <a:extLst>
                <a:ext uri="{FF2B5EF4-FFF2-40B4-BE49-F238E27FC236}">
                  <a16:creationId xmlns:a16="http://schemas.microsoft.com/office/drawing/2014/main" id="{7CC58EDE-C8D9-784D-91C5-5C79CC8BB7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466"/>
              <a:ext cx="4040" cy="2966"/>
              <a:chOff x="210" y="337"/>
              <a:chExt cx="5198" cy="3818"/>
            </a:xfrm>
          </p:grpSpPr>
          <p:sp>
            <p:nvSpPr>
              <p:cNvPr id="8" name="Freeform 121">
                <a:extLst>
                  <a:ext uri="{FF2B5EF4-FFF2-40B4-BE49-F238E27FC236}">
                    <a16:creationId xmlns:a16="http://schemas.microsoft.com/office/drawing/2014/main" id="{CED5674A-FF01-2741-B8BB-4C77CB27F008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>
                  <a:gd name="T0" fmla="*/ 0 w 776"/>
                  <a:gd name="T1" fmla="*/ 1 h 2368"/>
                  <a:gd name="T2" fmla="*/ 6 w 776"/>
                  <a:gd name="T3" fmla="*/ 1 h 2368"/>
                  <a:gd name="T4" fmla="*/ 3 w 776"/>
                  <a:gd name="T5" fmla="*/ 4 h 2368"/>
                  <a:gd name="T6" fmla="*/ 8 w 776"/>
                  <a:gd name="T7" fmla="*/ 4 h 2368"/>
                  <a:gd name="T8" fmla="*/ 4 w 776"/>
                  <a:gd name="T9" fmla="*/ 7 h 2368"/>
                  <a:gd name="T10" fmla="*/ 9 w 776"/>
                  <a:gd name="T11" fmla="*/ 8 h 2368"/>
                  <a:gd name="T12" fmla="*/ 7 w 776"/>
                  <a:gd name="T13" fmla="*/ 10 h 2368"/>
                  <a:gd name="T14" fmla="*/ 11 w 776"/>
                  <a:gd name="T15" fmla="*/ 11 h 2368"/>
                  <a:gd name="T16" fmla="*/ 9 w 776"/>
                  <a:gd name="T17" fmla="*/ 14 h 2368"/>
                  <a:gd name="T18" fmla="*/ 13 w 776"/>
                  <a:gd name="T19" fmla="*/ 15 h 2368"/>
                  <a:gd name="T20" fmla="*/ 11 w 776"/>
                  <a:gd name="T21" fmla="*/ 17 h 2368"/>
                  <a:gd name="T22" fmla="*/ 13 w 776"/>
                  <a:gd name="T23" fmla="*/ 19 h 2368"/>
                  <a:gd name="T24" fmla="*/ 13 w 776"/>
                  <a:gd name="T25" fmla="*/ 21 h 2368"/>
                  <a:gd name="T26" fmla="*/ 16 w 776"/>
                  <a:gd name="T27" fmla="*/ 25 h 2368"/>
                  <a:gd name="T28" fmla="*/ 15 w 776"/>
                  <a:gd name="T29" fmla="*/ 28 h 2368"/>
                  <a:gd name="T30" fmla="*/ 17 w 776"/>
                  <a:gd name="T31" fmla="*/ 31 h 2368"/>
                  <a:gd name="T32" fmla="*/ 16 w 776"/>
                  <a:gd name="T33" fmla="*/ 34 h 2368"/>
                  <a:gd name="T34" fmla="*/ 17 w 776"/>
                  <a:gd name="T35" fmla="*/ 37 h 2368"/>
                  <a:gd name="T36" fmla="*/ 16 w 776"/>
                  <a:gd name="T37" fmla="*/ 39 h 2368"/>
                  <a:gd name="T38" fmla="*/ 18 w 776"/>
                  <a:gd name="T39" fmla="*/ 42 h 2368"/>
                  <a:gd name="T40" fmla="*/ 17 w 776"/>
                  <a:gd name="T41" fmla="*/ 46 h 2368"/>
                  <a:gd name="T42" fmla="*/ 18 w 776"/>
                  <a:gd name="T43" fmla="*/ 51 h 2368"/>
                  <a:gd name="T44" fmla="*/ 17 w 776"/>
                  <a:gd name="T45" fmla="*/ 51 h 2368"/>
                  <a:gd name="T46" fmla="*/ 18 w 776"/>
                  <a:gd name="T47" fmla="*/ 55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9" name="Arc 122">
                <a:extLst>
                  <a:ext uri="{FF2B5EF4-FFF2-40B4-BE49-F238E27FC236}">
                    <a16:creationId xmlns:a16="http://schemas.microsoft.com/office/drawing/2014/main" id="{C9C6E7F6-C32C-8743-8E30-E6AA7DF08AC3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T0" fmla="*/ 0 w 21600"/>
                  <a:gd name="T1" fmla="*/ 0 h 21602"/>
                  <a:gd name="T2" fmla="*/ 0 w 21600"/>
                  <a:gd name="T3" fmla="*/ 0 h 21602"/>
                  <a:gd name="T4" fmla="*/ 0 w 21600"/>
                  <a:gd name="T5" fmla="*/ 0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0" name="Arc 123">
                <a:extLst>
                  <a:ext uri="{FF2B5EF4-FFF2-40B4-BE49-F238E27FC236}">
                    <a16:creationId xmlns:a16="http://schemas.microsoft.com/office/drawing/2014/main" id="{FEB8F7E6-4CF3-2C4B-BBF6-0FDFFDD78CB0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T0" fmla="*/ 0 w 28940"/>
                  <a:gd name="T1" fmla="*/ 0 h 22305"/>
                  <a:gd name="T2" fmla="*/ 0 w 28940"/>
                  <a:gd name="T3" fmla="*/ 0 h 22305"/>
                  <a:gd name="T4" fmla="*/ 0 w 28940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1" name="Arc 124">
                <a:extLst>
                  <a:ext uri="{FF2B5EF4-FFF2-40B4-BE49-F238E27FC236}">
                    <a16:creationId xmlns:a16="http://schemas.microsoft.com/office/drawing/2014/main" id="{4BE46AD1-A1CC-4F45-AF94-ABD37370671A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210" y="1169"/>
                <a:ext cx="2376" cy="2379"/>
              </a:xfrm>
              <a:custGeom>
                <a:avLst/>
                <a:gdLst>
                  <a:gd name="T0" fmla="*/ 0 w 34455"/>
                  <a:gd name="T1" fmla="*/ 0 h 22305"/>
                  <a:gd name="T2" fmla="*/ 0 w 34455"/>
                  <a:gd name="T3" fmla="*/ 0 h 22305"/>
                  <a:gd name="T4" fmla="*/ 0 w 34455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2" name="Arc 125">
                <a:extLst>
                  <a:ext uri="{FF2B5EF4-FFF2-40B4-BE49-F238E27FC236}">
                    <a16:creationId xmlns:a16="http://schemas.microsoft.com/office/drawing/2014/main" id="{9F541786-012D-6646-B469-9192D62094A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3" name="Arc 126">
                <a:extLst>
                  <a:ext uri="{FF2B5EF4-FFF2-40B4-BE49-F238E27FC236}">
                    <a16:creationId xmlns:a16="http://schemas.microsoft.com/office/drawing/2014/main" id="{9C348FF9-BD0A-DD46-93D4-4C72BB60BD5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4" name="Freeform 127">
                <a:extLst>
                  <a:ext uri="{FF2B5EF4-FFF2-40B4-BE49-F238E27FC236}">
                    <a16:creationId xmlns:a16="http://schemas.microsoft.com/office/drawing/2014/main" id="{52114D24-50F5-104D-906E-93F8F4D908D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0" y="2635"/>
                <a:ext cx="485" cy="1479"/>
              </a:xfrm>
              <a:custGeom>
                <a:avLst/>
                <a:gdLst>
                  <a:gd name="T0" fmla="*/ 0 w 776"/>
                  <a:gd name="T1" fmla="*/ 1 h 2368"/>
                  <a:gd name="T2" fmla="*/ 6 w 776"/>
                  <a:gd name="T3" fmla="*/ 1 h 2368"/>
                  <a:gd name="T4" fmla="*/ 3 w 776"/>
                  <a:gd name="T5" fmla="*/ 4 h 2368"/>
                  <a:gd name="T6" fmla="*/ 8 w 776"/>
                  <a:gd name="T7" fmla="*/ 4 h 2368"/>
                  <a:gd name="T8" fmla="*/ 4 w 776"/>
                  <a:gd name="T9" fmla="*/ 7 h 2368"/>
                  <a:gd name="T10" fmla="*/ 9 w 776"/>
                  <a:gd name="T11" fmla="*/ 8 h 2368"/>
                  <a:gd name="T12" fmla="*/ 7 w 776"/>
                  <a:gd name="T13" fmla="*/ 10 h 2368"/>
                  <a:gd name="T14" fmla="*/ 11 w 776"/>
                  <a:gd name="T15" fmla="*/ 11 h 2368"/>
                  <a:gd name="T16" fmla="*/ 9 w 776"/>
                  <a:gd name="T17" fmla="*/ 14 h 2368"/>
                  <a:gd name="T18" fmla="*/ 13 w 776"/>
                  <a:gd name="T19" fmla="*/ 15 h 2368"/>
                  <a:gd name="T20" fmla="*/ 11 w 776"/>
                  <a:gd name="T21" fmla="*/ 17 h 2368"/>
                  <a:gd name="T22" fmla="*/ 13 w 776"/>
                  <a:gd name="T23" fmla="*/ 19 h 2368"/>
                  <a:gd name="T24" fmla="*/ 13 w 776"/>
                  <a:gd name="T25" fmla="*/ 21 h 2368"/>
                  <a:gd name="T26" fmla="*/ 16 w 776"/>
                  <a:gd name="T27" fmla="*/ 25 h 2368"/>
                  <a:gd name="T28" fmla="*/ 15 w 776"/>
                  <a:gd name="T29" fmla="*/ 28 h 2368"/>
                  <a:gd name="T30" fmla="*/ 17 w 776"/>
                  <a:gd name="T31" fmla="*/ 31 h 2368"/>
                  <a:gd name="T32" fmla="*/ 16 w 776"/>
                  <a:gd name="T33" fmla="*/ 34 h 2368"/>
                  <a:gd name="T34" fmla="*/ 17 w 776"/>
                  <a:gd name="T35" fmla="*/ 37 h 2368"/>
                  <a:gd name="T36" fmla="*/ 16 w 776"/>
                  <a:gd name="T37" fmla="*/ 39 h 2368"/>
                  <a:gd name="T38" fmla="*/ 18 w 776"/>
                  <a:gd name="T39" fmla="*/ 42 h 2368"/>
                  <a:gd name="T40" fmla="*/ 17 w 776"/>
                  <a:gd name="T41" fmla="*/ 46 h 2368"/>
                  <a:gd name="T42" fmla="*/ 18 w 776"/>
                  <a:gd name="T43" fmla="*/ 51 h 2368"/>
                  <a:gd name="T44" fmla="*/ 17 w 776"/>
                  <a:gd name="T45" fmla="*/ 51 h 2368"/>
                  <a:gd name="T46" fmla="*/ 18 w 776"/>
                  <a:gd name="T47" fmla="*/ 55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" name="Freeform 128">
                <a:extLst>
                  <a:ext uri="{FF2B5EF4-FFF2-40B4-BE49-F238E27FC236}">
                    <a16:creationId xmlns:a16="http://schemas.microsoft.com/office/drawing/2014/main" id="{0E1B12DB-E210-6040-A3F6-86ABC780FA6C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9660755" flipV="1">
                <a:off x="2547" y="2149"/>
                <a:ext cx="441" cy="838"/>
              </a:xfrm>
              <a:custGeom>
                <a:avLst/>
                <a:gdLst>
                  <a:gd name="T0" fmla="*/ 0 w 776"/>
                  <a:gd name="T1" fmla="*/ 0 h 2368"/>
                  <a:gd name="T2" fmla="*/ 3 w 776"/>
                  <a:gd name="T3" fmla="*/ 0 h 2368"/>
                  <a:gd name="T4" fmla="*/ 1 w 776"/>
                  <a:gd name="T5" fmla="*/ 0 h 2368"/>
                  <a:gd name="T6" fmla="*/ 3 w 776"/>
                  <a:gd name="T7" fmla="*/ 0 h 2368"/>
                  <a:gd name="T8" fmla="*/ 2 w 776"/>
                  <a:gd name="T9" fmla="*/ 0 h 2368"/>
                  <a:gd name="T10" fmla="*/ 4 w 776"/>
                  <a:gd name="T11" fmla="*/ 0 h 2368"/>
                  <a:gd name="T12" fmla="*/ 3 w 776"/>
                  <a:gd name="T13" fmla="*/ 0 h 2368"/>
                  <a:gd name="T14" fmla="*/ 5 w 776"/>
                  <a:gd name="T15" fmla="*/ 0 h 2368"/>
                  <a:gd name="T16" fmla="*/ 4 w 776"/>
                  <a:gd name="T17" fmla="*/ 0 h 2368"/>
                  <a:gd name="T18" fmla="*/ 6 w 776"/>
                  <a:gd name="T19" fmla="*/ 0 h 2368"/>
                  <a:gd name="T20" fmla="*/ 5 w 776"/>
                  <a:gd name="T21" fmla="*/ 0 h 2368"/>
                  <a:gd name="T22" fmla="*/ 6 w 776"/>
                  <a:gd name="T23" fmla="*/ 0 h 2368"/>
                  <a:gd name="T24" fmla="*/ 6 w 776"/>
                  <a:gd name="T25" fmla="*/ 0 h 2368"/>
                  <a:gd name="T26" fmla="*/ 7 w 776"/>
                  <a:gd name="T27" fmla="*/ 0 h 2368"/>
                  <a:gd name="T28" fmla="*/ 7 w 776"/>
                  <a:gd name="T29" fmla="*/ 0 h 2368"/>
                  <a:gd name="T30" fmla="*/ 8 w 776"/>
                  <a:gd name="T31" fmla="*/ 0 h 2368"/>
                  <a:gd name="T32" fmla="*/ 7 w 776"/>
                  <a:gd name="T33" fmla="*/ 0 h 2368"/>
                  <a:gd name="T34" fmla="*/ 8 w 776"/>
                  <a:gd name="T35" fmla="*/ 0 h 2368"/>
                  <a:gd name="T36" fmla="*/ 7 w 776"/>
                  <a:gd name="T37" fmla="*/ 0 h 2368"/>
                  <a:gd name="T38" fmla="*/ 9 w 776"/>
                  <a:gd name="T39" fmla="*/ 0 h 2368"/>
                  <a:gd name="T40" fmla="*/ 8 w 776"/>
                  <a:gd name="T41" fmla="*/ 0 h 2368"/>
                  <a:gd name="T42" fmla="*/ 9 w 776"/>
                  <a:gd name="T43" fmla="*/ 0 h 2368"/>
                  <a:gd name="T44" fmla="*/ 8 w 776"/>
                  <a:gd name="T45" fmla="*/ 0 h 2368"/>
                  <a:gd name="T46" fmla="*/ 9 w 776"/>
                  <a:gd name="T47" fmla="*/ 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6" name="Freeform 129">
                <a:extLst>
                  <a:ext uri="{FF2B5EF4-FFF2-40B4-BE49-F238E27FC236}">
                    <a16:creationId xmlns:a16="http://schemas.microsoft.com/office/drawing/2014/main" id="{D739E820-3670-1647-A1D1-67B023187964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489" y="2503"/>
                <a:ext cx="1085" cy="1524"/>
              </a:xfrm>
              <a:custGeom>
                <a:avLst/>
                <a:gdLst>
                  <a:gd name="T0" fmla="*/ 0 w 776"/>
                  <a:gd name="T1" fmla="*/ 2 h 2368"/>
                  <a:gd name="T2" fmla="*/ 3514 w 776"/>
                  <a:gd name="T3" fmla="*/ 1 h 2368"/>
                  <a:gd name="T4" fmla="*/ 1394 w 776"/>
                  <a:gd name="T5" fmla="*/ 5 h 2368"/>
                  <a:gd name="T6" fmla="*/ 4913 w 776"/>
                  <a:gd name="T7" fmla="*/ 5 h 2368"/>
                  <a:gd name="T8" fmla="*/ 2802 w 776"/>
                  <a:gd name="T9" fmla="*/ 9 h 2368"/>
                  <a:gd name="T10" fmla="*/ 5611 w 776"/>
                  <a:gd name="T11" fmla="*/ 10 h 2368"/>
                  <a:gd name="T12" fmla="*/ 4203 w 776"/>
                  <a:gd name="T13" fmla="*/ 14 h 2368"/>
                  <a:gd name="T14" fmla="*/ 7009 w 776"/>
                  <a:gd name="T15" fmla="*/ 15 h 2368"/>
                  <a:gd name="T16" fmla="*/ 5611 w 776"/>
                  <a:gd name="T17" fmla="*/ 17 h 2368"/>
                  <a:gd name="T18" fmla="*/ 7714 w 776"/>
                  <a:gd name="T19" fmla="*/ 19 h 2368"/>
                  <a:gd name="T20" fmla="*/ 7009 w 776"/>
                  <a:gd name="T21" fmla="*/ 21 h 2368"/>
                  <a:gd name="T22" fmla="*/ 8410 w 776"/>
                  <a:gd name="T23" fmla="*/ 24 h 2368"/>
                  <a:gd name="T24" fmla="*/ 8410 w 776"/>
                  <a:gd name="T25" fmla="*/ 27 h 2368"/>
                  <a:gd name="T26" fmla="*/ 9815 w 776"/>
                  <a:gd name="T27" fmla="*/ 32 h 2368"/>
                  <a:gd name="T28" fmla="*/ 9108 w 776"/>
                  <a:gd name="T29" fmla="*/ 36 h 2368"/>
                  <a:gd name="T30" fmla="*/ 10521 w 776"/>
                  <a:gd name="T31" fmla="*/ 39 h 2368"/>
                  <a:gd name="T32" fmla="*/ 9815 w 776"/>
                  <a:gd name="T33" fmla="*/ 43 h 2368"/>
                  <a:gd name="T34" fmla="*/ 10521 w 776"/>
                  <a:gd name="T35" fmla="*/ 47 h 2368"/>
                  <a:gd name="T36" fmla="*/ 9815 w 776"/>
                  <a:gd name="T37" fmla="*/ 50 h 2368"/>
                  <a:gd name="T38" fmla="*/ 11222 w 776"/>
                  <a:gd name="T39" fmla="*/ 54 h 2368"/>
                  <a:gd name="T40" fmla="*/ 10521 w 776"/>
                  <a:gd name="T41" fmla="*/ 59 h 2368"/>
                  <a:gd name="T42" fmla="*/ 11222 w 776"/>
                  <a:gd name="T43" fmla="*/ 64 h 2368"/>
                  <a:gd name="T44" fmla="*/ 10521 w 776"/>
                  <a:gd name="T45" fmla="*/ 66 h 2368"/>
                  <a:gd name="T46" fmla="*/ 11222 w 776"/>
                  <a:gd name="T47" fmla="*/ 7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7" name="Freeform 130">
                <a:extLst>
                  <a:ext uri="{FF2B5EF4-FFF2-40B4-BE49-F238E27FC236}">
                    <a16:creationId xmlns:a16="http://schemas.microsoft.com/office/drawing/2014/main" id="{D89BDD75-7720-964F-AF17-4E22F817E32D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>
                  <a:gd name="T0" fmla="*/ 0 w 776"/>
                  <a:gd name="T1" fmla="*/ 2 h 2368"/>
                  <a:gd name="T2" fmla="*/ 100 w 776"/>
                  <a:gd name="T3" fmla="*/ 1 h 2368"/>
                  <a:gd name="T4" fmla="*/ 40 w 776"/>
                  <a:gd name="T5" fmla="*/ 5 h 2368"/>
                  <a:gd name="T6" fmla="*/ 141 w 776"/>
                  <a:gd name="T7" fmla="*/ 5 h 2368"/>
                  <a:gd name="T8" fmla="*/ 81 w 776"/>
                  <a:gd name="T9" fmla="*/ 9 h 2368"/>
                  <a:gd name="T10" fmla="*/ 160 w 776"/>
                  <a:gd name="T11" fmla="*/ 10 h 2368"/>
                  <a:gd name="T12" fmla="*/ 121 w 776"/>
                  <a:gd name="T13" fmla="*/ 14 h 2368"/>
                  <a:gd name="T14" fmla="*/ 201 w 776"/>
                  <a:gd name="T15" fmla="*/ 15 h 2368"/>
                  <a:gd name="T16" fmla="*/ 160 w 776"/>
                  <a:gd name="T17" fmla="*/ 17 h 2368"/>
                  <a:gd name="T18" fmla="*/ 222 w 776"/>
                  <a:gd name="T19" fmla="*/ 19 h 2368"/>
                  <a:gd name="T20" fmla="*/ 201 w 776"/>
                  <a:gd name="T21" fmla="*/ 21 h 2368"/>
                  <a:gd name="T22" fmla="*/ 241 w 776"/>
                  <a:gd name="T23" fmla="*/ 24 h 2368"/>
                  <a:gd name="T24" fmla="*/ 241 w 776"/>
                  <a:gd name="T25" fmla="*/ 27 h 2368"/>
                  <a:gd name="T26" fmla="*/ 282 w 776"/>
                  <a:gd name="T27" fmla="*/ 32 h 2368"/>
                  <a:gd name="T28" fmla="*/ 261 w 776"/>
                  <a:gd name="T29" fmla="*/ 36 h 2368"/>
                  <a:gd name="T30" fmla="*/ 300 w 776"/>
                  <a:gd name="T31" fmla="*/ 39 h 2368"/>
                  <a:gd name="T32" fmla="*/ 282 w 776"/>
                  <a:gd name="T33" fmla="*/ 43 h 2368"/>
                  <a:gd name="T34" fmla="*/ 300 w 776"/>
                  <a:gd name="T35" fmla="*/ 47 h 2368"/>
                  <a:gd name="T36" fmla="*/ 282 w 776"/>
                  <a:gd name="T37" fmla="*/ 50 h 2368"/>
                  <a:gd name="T38" fmla="*/ 322 w 776"/>
                  <a:gd name="T39" fmla="*/ 54 h 2368"/>
                  <a:gd name="T40" fmla="*/ 300 w 776"/>
                  <a:gd name="T41" fmla="*/ 59 h 2368"/>
                  <a:gd name="T42" fmla="*/ 322 w 776"/>
                  <a:gd name="T43" fmla="*/ 64 h 2368"/>
                  <a:gd name="T44" fmla="*/ 300 w 776"/>
                  <a:gd name="T45" fmla="*/ 66 h 2368"/>
                  <a:gd name="T46" fmla="*/ 322 w 776"/>
                  <a:gd name="T47" fmla="*/ 7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8" name="Freeform 131">
                <a:extLst>
                  <a:ext uri="{FF2B5EF4-FFF2-40B4-BE49-F238E27FC236}">
                    <a16:creationId xmlns:a16="http://schemas.microsoft.com/office/drawing/2014/main" id="{14BC0C33-415B-9044-B31F-B3F2674CEFA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01" y="2279"/>
                <a:ext cx="1007" cy="1600"/>
              </a:xfrm>
              <a:custGeom>
                <a:avLst/>
                <a:gdLst>
                  <a:gd name="T0" fmla="*/ 0 w 776"/>
                  <a:gd name="T1" fmla="*/ 3 h 2368"/>
                  <a:gd name="T2" fmla="*/ 1928 w 776"/>
                  <a:gd name="T3" fmla="*/ 1 h 2368"/>
                  <a:gd name="T4" fmla="*/ 773 w 776"/>
                  <a:gd name="T5" fmla="*/ 7 h 2368"/>
                  <a:gd name="T6" fmla="*/ 2699 w 776"/>
                  <a:gd name="T7" fmla="*/ 7 h 2368"/>
                  <a:gd name="T8" fmla="*/ 1543 w 776"/>
                  <a:gd name="T9" fmla="*/ 14 h 2368"/>
                  <a:gd name="T10" fmla="*/ 3083 w 776"/>
                  <a:gd name="T11" fmla="*/ 16 h 2368"/>
                  <a:gd name="T12" fmla="*/ 2314 w 776"/>
                  <a:gd name="T13" fmla="*/ 20 h 2368"/>
                  <a:gd name="T14" fmla="*/ 3859 w 776"/>
                  <a:gd name="T15" fmla="*/ 22 h 2368"/>
                  <a:gd name="T16" fmla="*/ 3083 w 776"/>
                  <a:gd name="T17" fmla="*/ 26 h 2368"/>
                  <a:gd name="T18" fmla="*/ 4249 w 776"/>
                  <a:gd name="T19" fmla="*/ 28 h 2368"/>
                  <a:gd name="T20" fmla="*/ 3859 w 776"/>
                  <a:gd name="T21" fmla="*/ 32 h 2368"/>
                  <a:gd name="T22" fmla="*/ 4626 w 776"/>
                  <a:gd name="T23" fmla="*/ 36 h 2368"/>
                  <a:gd name="T24" fmla="*/ 4626 w 776"/>
                  <a:gd name="T25" fmla="*/ 40 h 2368"/>
                  <a:gd name="T26" fmla="*/ 5404 w 776"/>
                  <a:gd name="T27" fmla="*/ 47 h 2368"/>
                  <a:gd name="T28" fmla="*/ 5019 w 776"/>
                  <a:gd name="T29" fmla="*/ 53 h 2368"/>
                  <a:gd name="T30" fmla="*/ 5789 w 776"/>
                  <a:gd name="T31" fmla="*/ 57 h 2368"/>
                  <a:gd name="T32" fmla="*/ 5404 w 776"/>
                  <a:gd name="T33" fmla="*/ 64 h 2368"/>
                  <a:gd name="T34" fmla="*/ 5789 w 776"/>
                  <a:gd name="T35" fmla="*/ 70 h 2368"/>
                  <a:gd name="T36" fmla="*/ 5404 w 776"/>
                  <a:gd name="T37" fmla="*/ 74 h 2368"/>
                  <a:gd name="T38" fmla="*/ 6180 w 776"/>
                  <a:gd name="T39" fmla="*/ 80 h 2368"/>
                  <a:gd name="T40" fmla="*/ 5789 w 776"/>
                  <a:gd name="T41" fmla="*/ 86 h 2368"/>
                  <a:gd name="T42" fmla="*/ 6180 w 776"/>
                  <a:gd name="T43" fmla="*/ 95 h 2368"/>
                  <a:gd name="T44" fmla="*/ 5789 w 776"/>
                  <a:gd name="T45" fmla="*/ 97 h 2368"/>
                  <a:gd name="T46" fmla="*/ 6180 w 776"/>
                  <a:gd name="T47" fmla="*/ 103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9" name="Freeform 132">
                <a:extLst>
                  <a:ext uri="{FF2B5EF4-FFF2-40B4-BE49-F238E27FC236}">
                    <a16:creationId xmlns:a16="http://schemas.microsoft.com/office/drawing/2014/main" id="{6E6D3A50-8D51-934A-868D-F3ED0435045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>
                  <a:gd name="T0" fmla="*/ 0 w 776"/>
                  <a:gd name="T1" fmla="*/ 0 h 2368"/>
                  <a:gd name="T2" fmla="*/ 51381 w 776"/>
                  <a:gd name="T3" fmla="*/ 0 h 2368"/>
                  <a:gd name="T4" fmla="*/ 20614 w 776"/>
                  <a:gd name="T5" fmla="*/ 0 h 2368"/>
                  <a:gd name="T6" fmla="*/ 72017 w 776"/>
                  <a:gd name="T7" fmla="*/ 0 h 2368"/>
                  <a:gd name="T8" fmla="*/ 41256 w 776"/>
                  <a:gd name="T9" fmla="*/ 0 h 2368"/>
                  <a:gd name="T10" fmla="*/ 82326 w 776"/>
                  <a:gd name="T11" fmla="*/ 0 h 2368"/>
                  <a:gd name="T12" fmla="*/ 61704 w 776"/>
                  <a:gd name="T13" fmla="*/ 1 h 2368"/>
                  <a:gd name="T14" fmla="*/ 102956 w 776"/>
                  <a:gd name="T15" fmla="*/ 1 h 2368"/>
                  <a:gd name="T16" fmla="*/ 82326 w 776"/>
                  <a:gd name="T17" fmla="*/ 1 h 2368"/>
                  <a:gd name="T18" fmla="*/ 113234 w 776"/>
                  <a:gd name="T19" fmla="*/ 1 h 2368"/>
                  <a:gd name="T20" fmla="*/ 102956 w 776"/>
                  <a:gd name="T21" fmla="*/ 1 h 2368"/>
                  <a:gd name="T22" fmla="*/ 123543 w 776"/>
                  <a:gd name="T23" fmla="*/ 1 h 2368"/>
                  <a:gd name="T24" fmla="*/ 123543 w 776"/>
                  <a:gd name="T25" fmla="*/ 2 h 2368"/>
                  <a:gd name="T26" fmla="*/ 144120 w 776"/>
                  <a:gd name="T27" fmla="*/ 2 h 2368"/>
                  <a:gd name="T28" fmla="*/ 133852 w 776"/>
                  <a:gd name="T29" fmla="*/ 2 h 2368"/>
                  <a:gd name="T30" fmla="*/ 154310 w 776"/>
                  <a:gd name="T31" fmla="*/ 2 h 2368"/>
                  <a:gd name="T32" fmla="*/ 144120 w 776"/>
                  <a:gd name="T33" fmla="*/ 2 h 2368"/>
                  <a:gd name="T34" fmla="*/ 154310 w 776"/>
                  <a:gd name="T35" fmla="*/ 3 h 2368"/>
                  <a:gd name="T36" fmla="*/ 144120 w 776"/>
                  <a:gd name="T37" fmla="*/ 3 h 2368"/>
                  <a:gd name="T38" fmla="*/ 164615 w 776"/>
                  <a:gd name="T39" fmla="*/ 3 h 2368"/>
                  <a:gd name="T40" fmla="*/ 154310 w 776"/>
                  <a:gd name="T41" fmla="*/ 4 h 2368"/>
                  <a:gd name="T42" fmla="*/ 164615 w 776"/>
                  <a:gd name="T43" fmla="*/ 4 h 2368"/>
                  <a:gd name="T44" fmla="*/ 154310 w 776"/>
                  <a:gd name="T45" fmla="*/ 4 h 2368"/>
                  <a:gd name="T46" fmla="*/ 164615 w 776"/>
                  <a:gd name="T47" fmla="*/ 4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" name="Freeform 133">
                <a:extLst>
                  <a:ext uri="{FF2B5EF4-FFF2-40B4-BE49-F238E27FC236}">
                    <a16:creationId xmlns:a16="http://schemas.microsoft.com/office/drawing/2014/main" id="{C94CAE34-BD4E-584C-B1BC-B19A9219DB9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934" y="337"/>
                <a:ext cx="664" cy="1434"/>
              </a:xfrm>
              <a:custGeom>
                <a:avLst/>
                <a:gdLst>
                  <a:gd name="T0" fmla="*/ 0 w 776"/>
                  <a:gd name="T1" fmla="*/ 1 h 2368"/>
                  <a:gd name="T2" fmla="*/ 68 w 776"/>
                  <a:gd name="T3" fmla="*/ 1 h 2368"/>
                  <a:gd name="T4" fmla="*/ 28 w 776"/>
                  <a:gd name="T5" fmla="*/ 3 h 2368"/>
                  <a:gd name="T6" fmla="*/ 97 w 776"/>
                  <a:gd name="T7" fmla="*/ 3 h 2368"/>
                  <a:gd name="T8" fmla="*/ 55 w 776"/>
                  <a:gd name="T9" fmla="*/ 5 h 2368"/>
                  <a:gd name="T10" fmla="*/ 110 w 776"/>
                  <a:gd name="T11" fmla="*/ 6 h 2368"/>
                  <a:gd name="T12" fmla="*/ 83 w 776"/>
                  <a:gd name="T13" fmla="*/ 8 h 2368"/>
                  <a:gd name="T14" fmla="*/ 139 w 776"/>
                  <a:gd name="T15" fmla="*/ 9 h 2368"/>
                  <a:gd name="T16" fmla="*/ 110 w 776"/>
                  <a:gd name="T17" fmla="*/ 11 h 2368"/>
                  <a:gd name="T18" fmla="*/ 151 w 776"/>
                  <a:gd name="T19" fmla="*/ 12 h 2368"/>
                  <a:gd name="T20" fmla="*/ 139 w 776"/>
                  <a:gd name="T21" fmla="*/ 13 h 2368"/>
                  <a:gd name="T22" fmla="*/ 165 w 776"/>
                  <a:gd name="T23" fmla="*/ 15 h 2368"/>
                  <a:gd name="T24" fmla="*/ 165 w 776"/>
                  <a:gd name="T25" fmla="*/ 17 h 2368"/>
                  <a:gd name="T26" fmla="*/ 193 w 776"/>
                  <a:gd name="T27" fmla="*/ 19 h 2368"/>
                  <a:gd name="T28" fmla="*/ 180 w 776"/>
                  <a:gd name="T29" fmla="*/ 22 h 2368"/>
                  <a:gd name="T30" fmla="*/ 206 w 776"/>
                  <a:gd name="T31" fmla="*/ 24 h 2368"/>
                  <a:gd name="T32" fmla="*/ 193 w 776"/>
                  <a:gd name="T33" fmla="*/ 27 h 2368"/>
                  <a:gd name="T34" fmla="*/ 206 w 776"/>
                  <a:gd name="T35" fmla="*/ 29 h 2368"/>
                  <a:gd name="T36" fmla="*/ 193 w 776"/>
                  <a:gd name="T37" fmla="*/ 31 h 2368"/>
                  <a:gd name="T38" fmla="*/ 221 w 776"/>
                  <a:gd name="T39" fmla="*/ 33 h 2368"/>
                  <a:gd name="T40" fmla="*/ 206 w 776"/>
                  <a:gd name="T41" fmla="*/ 36 h 2368"/>
                  <a:gd name="T42" fmla="*/ 221 w 776"/>
                  <a:gd name="T43" fmla="*/ 39 h 2368"/>
                  <a:gd name="T44" fmla="*/ 206 w 776"/>
                  <a:gd name="T45" fmla="*/ 41 h 2368"/>
                  <a:gd name="T46" fmla="*/ 221 w 776"/>
                  <a:gd name="T47" fmla="*/ 43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1" name="Freeform 134">
                <a:extLst>
                  <a:ext uri="{FF2B5EF4-FFF2-40B4-BE49-F238E27FC236}">
                    <a16:creationId xmlns:a16="http://schemas.microsoft.com/office/drawing/2014/main" id="{C654181A-6A6C-2A45-8F71-169CA1BA81DF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0" cy="837"/>
              </a:xfrm>
              <a:custGeom>
                <a:avLst/>
                <a:gdLst>
                  <a:gd name="T0" fmla="*/ 0 w 776"/>
                  <a:gd name="T1" fmla="*/ 0 h 2368"/>
                  <a:gd name="T2" fmla="*/ 3 w 776"/>
                  <a:gd name="T3" fmla="*/ 0 h 2368"/>
                  <a:gd name="T4" fmla="*/ 1 w 776"/>
                  <a:gd name="T5" fmla="*/ 0 h 2368"/>
                  <a:gd name="T6" fmla="*/ 3 w 776"/>
                  <a:gd name="T7" fmla="*/ 0 h 2368"/>
                  <a:gd name="T8" fmla="*/ 2 w 776"/>
                  <a:gd name="T9" fmla="*/ 0 h 2368"/>
                  <a:gd name="T10" fmla="*/ 4 w 776"/>
                  <a:gd name="T11" fmla="*/ 0 h 2368"/>
                  <a:gd name="T12" fmla="*/ 3 w 776"/>
                  <a:gd name="T13" fmla="*/ 0 h 2368"/>
                  <a:gd name="T14" fmla="*/ 5 w 776"/>
                  <a:gd name="T15" fmla="*/ 0 h 2368"/>
                  <a:gd name="T16" fmla="*/ 4 w 776"/>
                  <a:gd name="T17" fmla="*/ 0 h 2368"/>
                  <a:gd name="T18" fmla="*/ 6 w 776"/>
                  <a:gd name="T19" fmla="*/ 0 h 2368"/>
                  <a:gd name="T20" fmla="*/ 5 w 776"/>
                  <a:gd name="T21" fmla="*/ 0 h 2368"/>
                  <a:gd name="T22" fmla="*/ 6 w 776"/>
                  <a:gd name="T23" fmla="*/ 0 h 2368"/>
                  <a:gd name="T24" fmla="*/ 6 w 776"/>
                  <a:gd name="T25" fmla="*/ 0 h 2368"/>
                  <a:gd name="T26" fmla="*/ 7 w 776"/>
                  <a:gd name="T27" fmla="*/ 0 h 2368"/>
                  <a:gd name="T28" fmla="*/ 7 w 776"/>
                  <a:gd name="T29" fmla="*/ 0 h 2368"/>
                  <a:gd name="T30" fmla="*/ 8 w 776"/>
                  <a:gd name="T31" fmla="*/ 0 h 2368"/>
                  <a:gd name="T32" fmla="*/ 7 w 776"/>
                  <a:gd name="T33" fmla="*/ 0 h 2368"/>
                  <a:gd name="T34" fmla="*/ 8 w 776"/>
                  <a:gd name="T35" fmla="*/ 0 h 2368"/>
                  <a:gd name="T36" fmla="*/ 7 w 776"/>
                  <a:gd name="T37" fmla="*/ 0 h 2368"/>
                  <a:gd name="T38" fmla="*/ 9 w 776"/>
                  <a:gd name="T39" fmla="*/ 0 h 2368"/>
                  <a:gd name="T40" fmla="*/ 8 w 776"/>
                  <a:gd name="T41" fmla="*/ 0 h 2368"/>
                  <a:gd name="T42" fmla="*/ 9 w 776"/>
                  <a:gd name="T43" fmla="*/ 0 h 2368"/>
                  <a:gd name="T44" fmla="*/ 8 w 776"/>
                  <a:gd name="T45" fmla="*/ 0 h 2368"/>
                  <a:gd name="T46" fmla="*/ 9 w 776"/>
                  <a:gd name="T47" fmla="*/ 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151687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827213"/>
            <a:ext cx="103632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1688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7" name="Rectangle 137">
            <a:extLst>
              <a:ext uri="{FF2B5EF4-FFF2-40B4-BE49-F238E27FC236}">
                <a16:creationId xmlns:a16="http://schemas.microsoft.com/office/drawing/2014/main" id="{3217D37F-B496-6743-B9EB-A57A05C0B3F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" name="Rectangle 138">
            <a:extLst>
              <a:ext uri="{FF2B5EF4-FFF2-40B4-BE49-F238E27FC236}">
                <a16:creationId xmlns:a16="http://schemas.microsoft.com/office/drawing/2014/main" id="{556AB297-D173-D044-AD7E-8D2E1C1CE7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9" name="Rectangle 139">
            <a:extLst>
              <a:ext uri="{FF2B5EF4-FFF2-40B4-BE49-F238E27FC236}">
                <a16:creationId xmlns:a16="http://schemas.microsoft.com/office/drawing/2014/main" id="{B356569A-CBC3-9C4E-BDD4-88023637AA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587E6-8AE1-7D42-9D61-EA1B89902F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7873267"/>
      </p:ext>
    </p:extLst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>
            <a:extLst>
              <a:ext uri="{FF2B5EF4-FFF2-40B4-BE49-F238E27FC236}">
                <a16:creationId xmlns:a16="http://schemas.microsoft.com/office/drawing/2014/main" id="{956ED7A0-9F92-E142-AEBE-6D74CFA227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0">
            <a:extLst>
              <a:ext uri="{FF2B5EF4-FFF2-40B4-BE49-F238E27FC236}">
                <a16:creationId xmlns:a16="http://schemas.microsoft.com/office/drawing/2014/main" id="{6F307A3E-0E8F-2840-B9BA-29CEA49B3D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1">
            <a:extLst>
              <a:ext uri="{FF2B5EF4-FFF2-40B4-BE49-F238E27FC236}">
                <a16:creationId xmlns:a16="http://schemas.microsoft.com/office/drawing/2014/main" id="{23E2CE56-35EF-8348-B28F-61C1664D22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195F5-373D-FF4F-B50F-0116BE3249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327843"/>
      </p:ext>
    </p:extLst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9">
            <a:extLst>
              <a:ext uri="{FF2B5EF4-FFF2-40B4-BE49-F238E27FC236}">
                <a16:creationId xmlns:a16="http://schemas.microsoft.com/office/drawing/2014/main" id="{E81571D5-66B6-094E-B035-5F4A418932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0">
            <a:extLst>
              <a:ext uri="{FF2B5EF4-FFF2-40B4-BE49-F238E27FC236}">
                <a16:creationId xmlns:a16="http://schemas.microsoft.com/office/drawing/2014/main" id="{F4D9D8FD-D9D8-A84C-9CA0-85BFFEC8CE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1">
            <a:extLst>
              <a:ext uri="{FF2B5EF4-FFF2-40B4-BE49-F238E27FC236}">
                <a16:creationId xmlns:a16="http://schemas.microsoft.com/office/drawing/2014/main" id="{C32153DC-3980-1342-86BA-0ECF22F252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ACEE1-BE1E-6A46-B915-EF2C9B201E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98691"/>
      </p:ext>
    </p:extLst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9">
            <a:extLst>
              <a:ext uri="{FF2B5EF4-FFF2-40B4-BE49-F238E27FC236}">
                <a16:creationId xmlns:a16="http://schemas.microsoft.com/office/drawing/2014/main" id="{9EFB4F66-AF77-6542-B249-1148A74B05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0">
            <a:extLst>
              <a:ext uri="{FF2B5EF4-FFF2-40B4-BE49-F238E27FC236}">
                <a16:creationId xmlns:a16="http://schemas.microsoft.com/office/drawing/2014/main" id="{9B1B8DE3-A197-2645-89B8-647A953DC6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1">
            <a:extLst>
              <a:ext uri="{FF2B5EF4-FFF2-40B4-BE49-F238E27FC236}">
                <a16:creationId xmlns:a16="http://schemas.microsoft.com/office/drawing/2014/main" id="{BCAD1282-91D0-834C-9D61-BDFC568D10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A15A2-1225-2D42-95E0-94BEDBBF3D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016543"/>
      </p:ext>
    </p:extLst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9">
            <a:extLst>
              <a:ext uri="{FF2B5EF4-FFF2-40B4-BE49-F238E27FC236}">
                <a16:creationId xmlns:a16="http://schemas.microsoft.com/office/drawing/2014/main" id="{43822F2A-11DF-7B4C-B86F-3F3AC5B6C2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40">
            <a:extLst>
              <a:ext uri="{FF2B5EF4-FFF2-40B4-BE49-F238E27FC236}">
                <a16:creationId xmlns:a16="http://schemas.microsoft.com/office/drawing/2014/main" id="{ACF2835B-1456-DA44-82A7-FA4F5443A7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41">
            <a:extLst>
              <a:ext uri="{FF2B5EF4-FFF2-40B4-BE49-F238E27FC236}">
                <a16:creationId xmlns:a16="http://schemas.microsoft.com/office/drawing/2014/main" id="{F4FE9C30-93C0-A746-B81C-F4E5E6BAFE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FD990-24BA-5E47-B890-79A79361EA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790799"/>
      </p:ext>
    </p:extLst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9">
            <a:extLst>
              <a:ext uri="{FF2B5EF4-FFF2-40B4-BE49-F238E27FC236}">
                <a16:creationId xmlns:a16="http://schemas.microsoft.com/office/drawing/2014/main" id="{F9CD00DA-30EC-1849-B7B6-3A62616B5C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40">
            <a:extLst>
              <a:ext uri="{FF2B5EF4-FFF2-40B4-BE49-F238E27FC236}">
                <a16:creationId xmlns:a16="http://schemas.microsoft.com/office/drawing/2014/main" id="{CC527113-8E4C-F64D-96C9-DCDCAB27B2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1">
            <a:extLst>
              <a:ext uri="{FF2B5EF4-FFF2-40B4-BE49-F238E27FC236}">
                <a16:creationId xmlns:a16="http://schemas.microsoft.com/office/drawing/2014/main" id="{87E40435-7D3D-F343-AD27-C312383B3F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4C7B1-D71B-D14C-826B-14FBEF6DA3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795330"/>
      </p:ext>
    </p:extLst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>
            <a:extLst>
              <a:ext uri="{FF2B5EF4-FFF2-40B4-BE49-F238E27FC236}">
                <a16:creationId xmlns:a16="http://schemas.microsoft.com/office/drawing/2014/main" id="{37952F32-9876-4B4E-B5D6-1A95E81631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40">
            <a:extLst>
              <a:ext uri="{FF2B5EF4-FFF2-40B4-BE49-F238E27FC236}">
                <a16:creationId xmlns:a16="http://schemas.microsoft.com/office/drawing/2014/main" id="{E6497ECC-EFE0-BE47-9085-30C3FE8E99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41">
            <a:extLst>
              <a:ext uri="{FF2B5EF4-FFF2-40B4-BE49-F238E27FC236}">
                <a16:creationId xmlns:a16="http://schemas.microsoft.com/office/drawing/2014/main" id="{0D16BC79-CD87-7249-B024-6248C5D146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24895-25F1-F14E-B30A-E2C98C8783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879486"/>
      </p:ext>
    </p:extLst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9">
            <a:extLst>
              <a:ext uri="{FF2B5EF4-FFF2-40B4-BE49-F238E27FC236}">
                <a16:creationId xmlns:a16="http://schemas.microsoft.com/office/drawing/2014/main" id="{AD235AA9-8EBB-D24A-BF5E-0D4DCA6196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0">
            <a:extLst>
              <a:ext uri="{FF2B5EF4-FFF2-40B4-BE49-F238E27FC236}">
                <a16:creationId xmlns:a16="http://schemas.microsoft.com/office/drawing/2014/main" id="{CF14EB4E-0667-4949-A3E9-7E556FD4F7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1">
            <a:extLst>
              <a:ext uri="{FF2B5EF4-FFF2-40B4-BE49-F238E27FC236}">
                <a16:creationId xmlns:a16="http://schemas.microsoft.com/office/drawing/2014/main" id="{85054624-5AAC-B74E-9417-4449F664B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86149-7B7D-654F-9B98-EF9069A2A9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115785"/>
      </p:ext>
    </p:extLst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9">
            <a:extLst>
              <a:ext uri="{FF2B5EF4-FFF2-40B4-BE49-F238E27FC236}">
                <a16:creationId xmlns:a16="http://schemas.microsoft.com/office/drawing/2014/main" id="{4823726E-B364-A64B-9B11-C470ECD355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0">
            <a:extLst>
              <a:ext uri="{FF2B5EF4-FFF2-40B4-BE49-F238E27FC236}">
                <a16:creationId xmlns:a16="http://schemas.microsoft.com/office/drawing/2014/main" id="{6F2A4A7B-C3CA-D94C-861C-CEFFD6E27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1">
            <a:extLst>
              <a:ext uri="{FF2B5EF4-FFF2-40B4-BE49-F238E27FC236}">
                <a16:creationId xmlns:a16="http://schemas.microsoft.com/office/drawing/2014/main" id="{45AE2491-ECFA-F44A-BFD9-CE8FDE69C2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BB075-EC5F-F24E-B4D2-1CADA91F75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649058"/>
      </p:ext>
    </p:extLst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>
            <a:extLst>
              <a:ext uri="{FF2B5EF4-FFF2-40B4-BE49-F238E27FC236}">
                <a16:creationId xmlns:a16="http://schemas.microsoft.com/office/drawing/2014/main" id="{1AE4432F-A0DD-2342-ABF6-51DF520F76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0">
            <a:extLst>
              <a:ext uri="{FF2B5EF4-FFF2-40B4-BE49-F238E27FC236}">
                <a16:creationId xmlns:a16="http://schemas.microsoft.com/office/drawing/2014/main" id="{98D26CDB-CC81-2849-A4C5-2F08FBF2ED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1">
            <a:extLst>
              <a:ext uri="{FF2B5EF4-FFF2-40B4-BE49-F238E27FC236}">
                <a16:creationId xmlns:a16="http://schemas.microsoft.com/office/drawing/2014/main" id="{16FB4F4C-B977-ED4D-8532-D70054E57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782E2-0764-244E-9F04-B224867FD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866967"/>
      </p:ext>
    </p:extLst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1" y="301627"/>
            <a:ext cx="2590800" cy="57943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1" y="301627"/>
            <a:ext cx="7569200" cy="5794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>
            <a:extLst>
              <a:ext uri="{FF2B5EF4-FFF2-40B4-BE49-F238E27FC236}">
                <a16:creationId xmlns:a16="http://schemas.microsoft.com/office/drawing/2014/main" id="{DEF65A2A-2899-4D4E-B706-50743BED6E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0">
            <a:extLst>
              <a:ext uri="{FF2B5EF4-FFF2-40B4-BE49-F238E27FC236}">
                <a16:creationId xmlns:a16="http://schemas.microsoft.com/office/drawing/2014/main" id="{429A9E79-748D-4D41-89CC-0595DA8DA9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1">
            <a:extLst>
              <a:ext uri="{FF2B5EF4-FFF2-40B4-BE49-F238E27FC236}">
                <a16:creationId xmlns:a16="http://schemas.microsoft.com/office/drawing/2014/main" id="{8686F540-75BA-6841-89B1-31D917AB76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2C7A5-D46A-BF47-89AC-13C5D658AD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986901"/>
      </p:ext>
    </p:extLst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8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9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883" indent="0" algn="ctr">
              <a:buNone/>
            </a:lvl2pPr>
            <a:lvl3pPr marL="685766" indent="0" algn="ctr">
              <a:buNone/>
            </a:lvl3pPr>
            <a:lvl4pPr marL="1028649" indent="0" algn="ctr">
              <a:buNone/>
            </a:lvl4pPr>
            <a:lvl5pPr marL="1371531" indent="0" algn="ctr">
              <a:buNone/>
            </a:lvl5pPr>
            <a:lvl6pPr marL="1714414" indent="0" algn="ctr">
              <a:buNone/>
            </a:lvl6pPr>
            <a:lvl7pPr marL="2057297" indent="0" algn="ctr">
              <a:buNone/>
            </a:lvl7pPr>
            <a:lvl8pPr marL="2400180" indent="0" algn="ctr">
              <a:buNone/>
            </a:lvl8pPr>
            <a:lvl9pPr marL="2743063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7">
            <a:extLst>
              <a:ext uri="{FF2B5EF4-FFF2-40B4-BE49-F238E27FC236}">
                <a16:creationId xmlns:a16="http://schemas.microsoft.com/office/drawing/2014/main" id="{0756D9F3-C754-9E48-988F-EF87641E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EAB06F9-B5CC-FF4E-86E7-E406AC99F8FB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7CA2C331-A482-D940-9FCE-5018168F6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8">
            <a:extLst>
              <a:ext uri="{FF2B5EF4-FFF2-40B4-BE49-F238E27FC236}">
                <a16:creationId xmlns:a16="http://schemas.microsoft.com/office/drawing/2014/main" id="{CF232F4E-2161-654E-972B-1DDD2F162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10C42E5-5983-FB40-A640-9D02158D51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917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F3E98-F832-7743-BA2F-0E3CE1528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F287222-301E-1E4A-B32B-EC1C25452C24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89720-ECEC-D04B-82F0-B291D5028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782F1-FD92-EA45-A937-796C3C476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84D2C77-DB10-B142-89CE-D025A3FFC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402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7"/>
            <a:ext cx="9448800" cy="1509712"/>
          </a:xfrm>
        </p:spPr>
        <p:txBody>
          <a:bodyPr/>
          <a:lstStyle>
            <a:lvl1pPr marL="54861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18D4D-7F09-5A4B-A185-A5C20681A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D0AD53D-5243-7A46-A367-99B6247D6F10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B89B7-C52F-7144-AB91-41A27830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34DD5-B03C-E748-9BC1-C91C4B37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067A3C6-737C-4649-B8BC-E6B387DCA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897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1951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1951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6B689-A2D8-DB4F-9E49-5FF0CC771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7F0D72D-6960-8342-A050-759CF8DFFDBB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61DCF-18B0-7340-9DED-825707964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B308B-7047-D040-86E4-1229B92E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6849675-F5FA-DB48-B080-9A3944D410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42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5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1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535115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1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1" y="2362201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362201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41C005-C769-8D4D-9133-1469CB5A2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835A5FA-6BAF-A64C-89EB-C183C24DE612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90D999-1C83-5B47-91EB-4FF883A8F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3D432E-49FB-4F4D-BE6E-0F31696D9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A5DE38AD-CCBA-A64F-A75D-659003E38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801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2793A-7B74-DF43-97DF-1BEFEBC1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EA4CE89-C886-4147-9237-0A7D238DD687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852C87-F16B-AC43-9B6D-0615A7AEA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7CB9F-C7A0-4D49-972E-C62B62F9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79744D3-5AAB-EF4A-A2DC-B14B4A419C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615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3C85B6-C4A9-8C4F-8E5C-487DEDA1D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5E38222-1DB9-B541-813D-6EEAD2F63A7E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62776-FA37-0E42-BCCD-543F8C4AA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B3AE7-800E-4041-B7DD-F704D2C03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208189E-CEF2-9C4F-A3CC-3E93C4281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623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>
            <a:sp3d prstMaterial="softEdge"/>
          </a:bodyPr>
          <a:lstStyle>
            <a:lvl1pPr algn="l">
              <a:buNone/>
              <a:defRPr sz="1651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3" y="1524001"/>
            <a:ext cx="4011084" cy="4602163"/>
          </a:xfrm>
        </p:spPr>
        <p:txBody>
          <a:bodyPr/>
          <a:lstStyle>
            <a:lvl1pPr marL="0" indent="0">
              <a:buNone/>
              <a:defRPr sz="1051"/>
            </a:lvl1pPr>
            <a:lvl2pPr>
              <a:buNone/>
              <a:defRPr sz="900"/>
            </a:lvl2pPr>
            <a:lvl3pPr>
              <a:buNone/>
              <a:defRPr sz="751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8" cy="5853113"/>
          </a:xfrm>
        </p:spPr>
        <p:txBody>
          <a:bodyPr/>
          <a:lstStyle>
            <a:lvl1pPr>
              <a:defRPr sz="1951"/>
            </a:lvl1pPr>
            <a:lvl2pPr>
              <a:defRPr sz="1800"/>
            </a:lvl2pPr>
            <a:lvl3pPr>
              <a:defRPr sz="1651"/>
            </a:lvl3pPr>
            <a:lvl4pPr>
              <a:defRPr sz="1500"/>
            </a:lvl4pPr>
            <a:lvl5pPr>
              <a:defRPr sz="13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AA402-1247-6840-AA5B-B5E26985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58DC150-CF52-614C-9DDC-7240D03F28EC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7B99A-C828-284C-93F2-73076A921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9A19E-C847-574B-B6CF-CB26C4F6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1763E9C-B8FB-614D-96F4-17FE4B3EF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004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24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051"/>
            </a:lvl1pPr>
            <a:lvl2pPr>
              <a:defRPr sz="900"/>
            </a:lvl2pPr>
            <a:lvl3pPr>
              <a:defRPr sz="751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BB7C43-839A-564D-8E72-EEFF4A5A7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28082EF-81CF-A84E-B321-3D341600C62F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7CA0D3-1DAB-4C4E-9D51-6D925E74A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20D193-7CD1-AD45-9E5F-CEF1FDF3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3444E94-D794-E249-B16F-594324149F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746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87104-D479-6443-B073-66B255DB8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245030C-DCAE-2C48-B027-0AE94E430E93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5DDF5-F212-1545-8E1B-65C4407D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C4656-FCB2-3047-A3C7-58001ABE9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38B2F96-CF5A-9C4A-85E1-3D8527DDAF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427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36987-3679-2C47-A141-FD1739359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3B9459E-7ED3-D94D-AF94-48DB811E59A1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7F21E-D852-A24E-B603-6207D601A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8E9A4-062C-114F-848E-C6632E133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A3D9AA27-CE69-EB4A-9EE7-5C4CB6191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0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10CB257B-03BD-F245-99AD-FE4B7270B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2819" name="Text Placeholder 12">
            <a:extLst>
              <a:ext uri="{FF2B5EF4-FFF2-40B4-BE49-F238E27FC236}">
                <a16:creationId xmlns:a16="http://schemas.microsoft.com/office/drawing/2014/main" id="{6D2A8B65-B5B1-1E44-AC05-32CCB49A4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70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B208716-C999-1443-A77C-5B62B651E8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417733"/>
            <a:ext cx="2844800" cy="364067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fld id="{8190DB9F-DC00-B94E-A6DF-B3469B08A191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5FE45-319A-3248-B4BD-8D744500C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17733"/>
            <a:ext cx="3860800" cy="364067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4589DDC-2F43-4943-87BF-5736904E7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6400" y="6417733"/>
            <a:ext cx="1016000" cy="364067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fld id="{93E34FC4-4E1A-2C4B-8496-CEFD90174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46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67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67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67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67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67" b="1">
          <a:solidFill>
            <a:schemeClr val="tx1"/>
          </a:solidFill>
          <a:latin typeface="Lucida Sans" pitchFamily="34" charset="0"/>
        </a:defRPr>
      </a:lvl5pPr>
      <a:lvl6pPr marL="342883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6pPr>
      <a:lvl7pPr marL="685766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7pPr>
      <a:lvl8pPr marL="1028649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8pPr>
      <a:lvl9pPr marL="1371531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9pPr>
    </p:titleStyle>
    <p:bodyStyle>
      <a:lvl1pPr marL="410623" indent="-306910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9801" indent="-211661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2" charset="2"/>
        <a:buChar char=""/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48763" indent="-16932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13859" indent="-1354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2" charset="2"/>
        <a:buChar char=""/>
        <a:defRPr sz="1467" kern="1200">
          <a:solidFill>
            <a:schemeClr val="tx1"/>
          </a:solidFill>
          <a:latin typeface="+mn-lt"/>
          <a:ea typeface="+mn-ea"/>
          <a:cs typeface="+mn-cs"/>
        </a:defRPr>
      </a:lvl4pPr>
      <a:lvl5pPr marL="1157788" indent="-1354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2" charset="2"/>
        <a:buChar char=""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1323528" indent="-137153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1474396" indent="-13715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265" indent="-13715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1" kern="1200">
          <a:solidFill>
            <a:schemeClr val="tx1"/>
          </a:solidFill>
          <a:latin typeface="+mn-lt"/>
          <a:ea typeface="+mn-ea"/>
          <a:cs typeface="+mn-cs"/>
        </a:defRPr>
      </a:lvl8pPr>
      <a:lvl9pPr marL="1776133" indent="-13715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1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312B20DF-BFC0-B44A-8159-7A2AF1947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0179" name="Text Placeholder 12">
            <a:extLst>
              <a:ext uri="{FF2B5EF4-FFF2-40B4-BE49-F238E27FC236}">
                <a16:creationId xmlns:a16="http://schemas.microsoft.com/office/drawing/2014/main" id="{C7C39F09-8D59-C742-9D66-49A962AADE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70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7508C5F-83AE-2445-A7D1-E0069BAF2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417733"/>
            <a:ext cx="2844800" cy="36406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BCBCBC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fld id="{8D800E0E-E0EF-2F4E-9FD8-44A8BC57DAF1}" type="datetimeFigureOut">
              <a:rPr lang="en-US" altLang="en-US"/>
              <a:pPr>
                <a:defRPr/>
              </a:pPr>
              <a:t>4/25/23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D25D09-4522-8148-978C-CC19B125A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17733"/>
            <a:ext cx="3860800" cy="36406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BCBCBC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4A97758-5908-9345-AB53-DD6C97BEC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6400" y="6417733"/>
            <a:ext cx="1016000" cy="364067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BCBCBC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fld id="{5494523C-CB14-8D46-AB6A-A45489A6FC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6438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Lucida Sans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6086" indent="-41062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2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7812" indent="-28151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2" charset="2"/>
        <a:buChar char="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32389" indent="-228594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352517" indent="-18202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2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8202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48" indent="-182875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11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074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37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4D2600E-C5D1-EF49-9841-D868E11A3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53C99F4-D573-AB43-83CA-B30451661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7F4C922-4029-8F42-BEB9-D8CEC9F0080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AFBD7C8-B36F-3F48-A0F4-5410CBDBA9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EB4D6F1-85C1-C047-8B5E-BF9FFA16B8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1826574-8718-A44C-83E8-7EFD724E9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0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10160000" cy="6858000"/>
            <a:chOff x="0" y="0"/>
            <a:chExt cx="4800" cy="4320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993284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350">
                  <a:solidFill>
                    <a:srgbClr val="FFFFFF"/>
                  </a:solidFill>
                  <a:latin typeface="Bodoni MT Black" pitchFamily="18" charset="0"/>
                </a:endParaRPr>
              </a:p>
            </p:txBody>
          </p:sp>
          <p:sp>
            <p:nvSpPr>
              <p:cNvPr id="993285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sz="1350">
                  <a:solidFill>
                    <a:srgbClr val="FFFFFF"/>
                  </a:solidFill>
                  <a:latin typeface="Bodoni MT Black" pitchFamily="18" charset="0"/>
                </a:endParaRPr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993287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350">
                  <a:solidFill>
                    <a:srgbClr val="FFFFFF"/>
                  </a:solidFill>
                  <a:latin typeface="Bodoni MT Black" pitchFamily="18" charset="0"/>
                </a:endParaRPr>
              </a:p>
            </p:txBody>
          </p:sp>
          <p:sp>
            <p:nvSpPr>
              <p:cNvPr id="993288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350">
                  <a:solidFill>
                    <a:srgbClr val="FFFFFF"/>
                  </a:solidFill>
                  <a:latin typeface="Bodoni MT Black" pitchFamily="18" charset="0"/>
                </a:endParaRPr>
              </a:p>
            </p:txBody>
          </p:sp>
        </p:grpSp>
      </p:grpSp>
      <p:sp>
        <p:nvSpPr>
          <p:cNvPr id="13315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762000"/>
            <a:ext cx="105664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2" y="2362203"/>
            <a:ext cx="10257367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932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1202" y="6248403"/>
            <a:ext cx="284056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50">
                <a:effectLst/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932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721600" y="6248403"/>
            <a:ext cx="386291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50">
                <a:effectLst/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932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186" y="6242050"/>
            <a:ext cx="78316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950" b="1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F0A0448-599D-474B-AC7B-B50B4D1AD36F}" type="slidenum">
              <a:rPr lang="en-US">
                <a:solidFill>
                  <a:srgbClr val="66003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824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>
    <p:split orient="vert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18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5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12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fld id="{89A34568-7C32-45EA-9A17-9D89F0238DEE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fld id="{8A33D1EB-D6DB-462C-AF3B-920CC5C7C1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182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74" indent="-411152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41" indent="-28256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46" indent="-228594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17" indent="-18255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00" indent="-18255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48" indent="-182875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11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074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37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>
            <a:extLst>
              <a:ext uri="{FF2B5EF4-FFF2-40B4-BE49-F238E27FC236}">
                <a16:creationId xmlns:a16="http://schemas.microsoft.com/office/drawing/2014/main" id="{FF295E59-4696-9B41-8303-667AC4F5B305}"/>
              </a:ext>
            </a:extLst>
          </p:cNvPr>
          <p:cNvGrpSpPr>
            <a:grpSpLocks/>
          </p:cNvGrpSpPr>
          <p:nvPr/>
        </p:nvGrpSpPr>
        <p:grpSpPr bwMode="auto">
          <a:xfrm>
            <a:off x="8404579" y="1"/>
            <a:ext cx="3787422" cy="3255433"/>
            <a:chOff x="3115" y="0"/>
            <a:chExt cx="2170" cy="2486"/>
          </a:xfrm>
        </p:grpSpPr>
        <p:grpSp>
          <p:nvGrpSpPr>
            <p:cNvPr id="37896" name="Group 3">
              <a:extLst>
                <a:ext uri="{FF2B5EF4-FFF2-40B4-BE49-F238E27FC236}">
                  <a16:creationId xmlns:a16="http://schemas.microsoft.com/office/drawing/2014/main" id="{960AF72C-7240-814F-81F7-B7223E8553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6284" name="Oval 4">
                <a:extLst>
                  <a:ext uri="{FF2B5EF4-FFF2-40B4-BE49-F238E27FC236}">
                    <a16:creationId xmlns:a16="http://schemas.microsoft.com/office/drawing/2014/main" id="{9C292184-0568-5E44-8F3E-07346C8CA43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" y="2"/>
                <a:ext cx="768" cy="574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FFCC00"/>
                  </a:solidFill>
                  <a:latin typeface="Arial Black" panose="020B0604020202020204" pitchFamily="34" charset="0"/>
                </a:endParaRPr>
              </a:p>
            </p:txBody>
          </p:sp>
          <p:sp>
            <p:nvSpPr>
              <p:cNvPr id="6285" name="Oval 5">
                <a:extLst>
                  <a:ext uri="{FF2B5EF4-FFF2-40B4-BE49-F238E27FC236}">
                    <a16:creationId xmlns:a16="http://schemas.microsoft.com/office/drawing/2014/main" id="{3F2E8630-D6E9-B240-B292-957BDACCAFF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7" y="253"/>
                <a:ext cx="189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FFCC00"/>
                  </a:solidFill>
                  <a:latin typeface="Arial Black" panose="020B0604020202020204" pitchFamily="34" charset="0"/>
                </a:endParaRPr>
              </a:p>
            </p:txBody>
          </p:sp>
        </p:grpSp>
        <p:grpSp>
          <p:nvGrpSpPr>
            <p:cNvPr id="37897" name="Group 6">
              <a:extLst>
                <a:ext uri="{FF2B5EF4-FFF2-40B4-BE49-F238E27FC236}">
                  <a16:creationId xmlns:a16="http://schemas.microsoft.com/office/drawing/2014/main" id="{A5E46BFA-845C-B14A-8FE1-64E3AEB7B8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6282" name="Oval 7">
                <a:extLst>
                  <a:ext uri="{FF2B5EF4-FFF2-40B4-BE49-F238E27FC236}">
                    <a16:creationId xmlns:a16="http://schemas.microsoft.com/office/drawing/2014/main" id="{8F7265A3-85B4-F347-ACD0-4C52F39BC95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-4" y="3"/>
                <a:ext cx="770" cy="577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FFCC00"/>
                  </a:solidFill>
                  <a:latin typeface="Arial Black" panose="020B0604020202020204" pitchFamily="34" charset="0"/>
                </a:endParaRPr>
              </a:p>
            </p:txBody>
          </p:sp>
          <p:sp>
            <p:nvSpPr>
              <p:cNvPr id="6283" name="Oval 8">
                <a:extLst>
                  <a:ext uri="{FF2B5EF4-FFF2-40B4-BE49-F238E27FC236}">
                    <a16:creationId xmlns:a16="http://schemas.microsoft.com/office/drawing/2014/main" id="{686629F3-AA2D-3A46-902B-5884B3457AC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6" cy="110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FFCC00"/>
                  </a:solidFill>
                  <a:latin typeface="Arial Black" panose="020B0604020202020204" pitchFamily="34" charset="0"/>
                </a:endParaRPr>
              </a:p>
            </p:txBody>
          </p:sp>
        </p:grpSp>
        <p:grpSp>
          <p:nvGrpSpPr>
            <p:cNvPr id="37898" name="Group 9">
              <a:extLst>
                <a:ext uri="{FF2B5EF4-FFF2-40B4-BE49-F238E27FC236}">
                  <a16:creationId xmlns:a16="http://schemas.microsoft.com/office/drawing/2014/main" id="{E25ACFAE-982F-2A4C-B7B8-3725759153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6280" name="Oval 10">
                <a:extLst>
                  <a:ext uri="{FF2B5EF4-FFF2-40B4-BE49-F238E27FC236}">
                    <a16:creationId xmlns:a16="http://schemas.microsoft.com/office/drawing/2014/main" id="{F7353B24-77AA-6D4E-8191-1E6540A9EB5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4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FFCC00"/>
                  </a:solidFill>
                  <a:latin typeface="Arial Black" panose="020B0604020202020204" pitchFamily="34" charset="0"/>
                </a:endParaRPr>
              </a:p>
            </p:txBody>
          </p:sp>
          <p:sp>
            <p:nvSpPr>
              <p:cNvPr id="6281" name="Oval 11">
                <a:extLst>
                  <a:ext uri="{FF2B5EF4-FFF2-40B4-BE49-F238E27FC236}">
                    <a16:creationId xmlns:a16="http://schemas.microsoft.com/office/drawing/2014/main" id="{3F2EAFCC-7325-874D-AB88-A0B9582FAEC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7" y="252"/>
                <a:ext cx="189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solidFill>
                    <a:srgbClr val="FFCC00"/>
                  </a:solidFill>
                  <a:latin typeface="Arial Black" panose="020B0604020202020204" pitchFamily="34" charset="0"/>
                </a:endParaRPr>
              </a:p>
            </p:txBody>
          </p:sp>
        </p:grpSp>
        <p:grpSp>
          <p:nvGrpSpPr>
            <p:cNvPr id="37899" name="Group 12">
              <a:extLst>
                <a:ext uri="{FF2B5EF4-FFF2-40B4-BE49-F238E27FC236}">
                  <a16:creationId xmlns:a16="http://schemas.microsoft.com/office/drawing/2014/main" id="{2325490D-CA28-7746-9099-BAC9686A64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37900" name="Group 13">
                <a:extLst>
                  <a:ext uri="{FF2B5EF4-FFF2-40B4-BE49-F238E27FC236}">
                    <a16:creationId xmlns:a16="http://schemas.microsoft.com/office/drawing/2014/main" id="{CDBD2D57-B6AC-E649-AFE6-4F71D7660E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6278" name="Oval 14">
                  <a:extLst>
                    <a:ext uri="{FF2B5EF4-FFF2-40B4-BE49-F238E27FC236}">
                      <a16:creationId xmlns:a16="http://schemas.microsoft.com/office/drawing/2014/main" id="{08F41ACF-0408-8D4F-9E90-4E23D729FD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1266" y="816"/>
                  <a:ext cx="2919" cy="215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en-US" altLang="en-US" sz="2400">
                    <a:solidFill>
                      <a:srgbClr val="FFCC00"/>
                    </a:solidFill>
                    <a:latin typeface="Arial Black" panose="020B0604020202020204" pitchFamily="34" charset="0"/>
                  </a:endParaRPr>
                </a:p>
              </p:txBody>
            </p:sp>
            <p:sp>
              <p:nvSpPr>
                <p:cNvPr id="6279" name="Oval 15">
                  <a:extLst>
                    <a:ext uri="{FF2B5EF4-FFF2-40B4-BE49-F238E27FC236}">
                      <a16:creationId xmlns:a16="http://schemas.microsoft.com/office/drawing/2014/main" id="{D3586AEE-B27D-D548-8B6B-EB14A9AA07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2383" y="1603"/>
                  <a:ext cx="577" cy="40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en-US" altLang="en-US" sz="2400">
                    <a:solidFill>
                      <a:srgbClr val="FFCC00"/>
                    </a:solidFill>
                    <a:latin typeface="Arial Black" panose="020B0604020202020204" pitchFamily="34" charset="0"/>
                  </a:endParaRPr>
                </a:p>
              </p:txBody>
            </p:sp>
          </p:grpSp>
          <p:grpSp>
            <p:nvGrpSpPr>
              <p:cNvPr id="37901" name="Group 16">
                <a:extLst>
                  <a:ext uri="{FF2B5EF4-FFF2-40B4-BE49-F238E27FC236}">
                    <a16:creationId xmlns:a16="http://schemas.microsoft.com/office/drawing/2014/main" id="{F1756217-2807-3B43-8D55-940EA98A78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37924" name="Group 17">
                  <a:extLst>
                    <a:ext uri="{FF2B5EF4-FFF2-40B4-BE49-F238E27FC236}">
                      <a16:creationId xmlns:a16="http://schemas.microsoft.com/office/drawing/2014/main" id="{D43AB412-F927-8240-90F9-9E8D3D69F4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38020" name="Freeform 18">
                    <a:extLst>
                      <a:ext uri="{FF2B5EF4-FFF2-40B4-BE49-F238E27FC236}">
                        <a16:creationId xmlns:a16="http://schemas.microsoft.com/office/drawing/2014/main" id="{741AA2B0-E38E-D74E-8A34-1063D621FF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711884">
                    <a:off x="2778" y="2236"/>
                    <a:ext cx="1699" cy="313"/>
                  </a:xfrm>
                  <a:custGeom>
                    <a:avLst/>
                    <a:gdLst>
                      <a:gd name="T0" fmla="*/ 0 w 2736"/>
                      <a:gd name="T1" fmla="*/ 11 h 504"/>
                      <a:gd name="T2" fmla="*/ 19 w 2736"/>
                      <a:gd name="T3" fmla="*/ 4 h 504"/>
                      <a:gd name="T4" fmla="*/ 39 w 2736"/>
                      <a:gd name="T5" fmla="*/ 1 h 504"/>
                      <a:gd name="T6" fmla="*/ 60 w 2736"/>
                      <a:gd name="T7" fmla="*/ 1 h 504"/>
                      <a:gd name="T8" fmla="*/ 60 w 2736"/>
                      <a:gd name="T9" fmla="*/ 2 h 504"/>
                      <a:gd name="T10" fmla="*/ 39 w 2736"/>
                      <a:gd name="T11" fmla="*/ 2 h 504"/>
                      <a:gd name="T12" fmla="*/ 14 w 2736"/>
                      <a:gd name="T13" fmla="*/ 7 h 504"/>
                      <a:gd name="T14" fmla="*/ 0 w 2736"/>
                      <a:gd name="T15" fmla="*/ 1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21" name="Freeform 19">
                    <a:extLst>
                      <a:ext uri="{FF2B5EF4-FFF2-40B4-BE49-F238E27FC236}">
                        <a16:creationId xmlns:a16="http://schemas.microsoft.com/office/drawing/2014/main" id="{7B5D9556-9B96-AC4E-8415-71F0371277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711884">
                    <a:off x="4032" y="3137"/>
                    <a:ext cx="900" cy="486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3 w 1769"/>
                      <a:gd name="T3" fmla="*/ 1 h 791"/>
                      <a:gd name="T4" fmla="*/ 5 w 1769"/>
                      <a:gd name="T5" fmla="*/ 4 h 791"/>
                      <a:gd name="T6" fmla="*/ 7 w 1769"/>
                      <a:gd name="T7" fmla="*/ 9 h 791"/>
                      <a:gd name="T8" fmla="*/ 8 w 1769"/>
                      <a:gd name="T9" fmla="*/ 12 h 791"/>
                      <a:gd name="T10" fmla="*/ 8 w 1769"/>
                      <a:gd name="T11" fmla="*/ 16 h 791"/>
                      <a:gd name="T12" fmla="*/ 7 w 1769"/>
                      <a:gd name="T13" fmla="*/ 13 h 791"/>
                      <a:gd name="T14" fmla="*/ 6 w 1769"/>
                      <a:gd name="T15" fmla="*/ 9 h 791"/>
                      <a:gd name="T16" fmla="*/ 5 w 1769"/>
                      <a:gd name="T17" fmla="*/ 6 h 791"/>
                      <a:gd name="T18" fmla="*/ 3 w 1769"/>
                      <a:gd name="T19" fmla="*/ 4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25" name="Group 20">
                  <a:extLst>
                    <a:ext uri="{FF2B5EF4-FFF2-40B4-BE49-F238E27FC236}">
                      <a16:creationId xmlns:a16="http://schemas.microsoft.com/office/drawing/2014/main" id="{AA078367-0AB1-C648-A5EB-06B4EA2B4F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38018" name="Freeform 21">
                    <a:extLst>
                      <a:ext uri="{FF2B5EF4-FFF2-40B4-BE49-F238E27FC236}">
                        <a16:creationId xmlns:a16="http://schemas.microsoft.com/office/drawing/2014/main" id="{D1F4E587-DBDC-E345-A301-67F6A5EA6C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04081">
                    <a:off x="2865" y="2019"/>
                    <a:ext cx="1812" cy="347"/>
                  </a:xfrm>
                  <a:custGeom>
                    <a:avLst/>
                    <a:gdLst>
                      <a:gd name="T0" fmla="*/ 0 w 2736"/>
                      <a:gd name="T1" fmla="*/ 25 h 504"/>
                      <a:gd name="T2" fmla="*/ 32 w 2736"/>
                      <a:gd name="T3" fmla="*/ 8 h 504"/>
                      <a:gd name="T4" fmla="*/ 66 w 2736"/>
                      <a:gd name="T5" fmla="*/ 1 h 504"/>
                      <a:gd name="T6" fmla="*/ 101 w 2736"/>
                      <a:gd name="T7" fmla="*/ 1 h 504"/>
                      <a:gd name="T8" fmla="*/ 101 w 2736"/>
                      <a:gd name="T9" fmla="*/ 6 h 504"/>
                      <a:gd name="T10" fmla="*/ 66 w 2736"/>
                      <a:gd name="T11" fmla="*/ 6 h 504"/>
                      <a:gd name="T12" fmla="*/ 24 w 2736"/>
                      <a:gd name="T13" fmla="*/ 14 h 504"/>
                      <a:gd name="T14" fmla="*/ 0 w 2736"/>
                      <a:gd name="T15" fmla="*/ 2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19" name="Freeform 22">
                    <a:extLst>
                      <a:ext uri="{FF2B5EF4-FFF2-40B4-BE49-F238E27FC236}">
                        <a16:creationId xmlns:a16="http://schemas.microsoft.com/office/drawing/2014/main" id="{16D5C0DB-B47F-904D-B1D0-16E8044876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04081">
                    <a:off x="4352" y="2805"/>
                    <a:ext cx="974" cy="545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4 w 1769"/>
                      <a:gd name="T3" fmla="*/ 3 h 791"/>
                      <a:gd name="T4" fmla="*/ 10 w 1769"/>
                      <a:gd name="T5" fmla="*/ 10 h 791"/>
                      <a:gd name="T6" fmla="*/ 14 w 1769"/>
                      <a:gd name="T7" fmla="*/ 22 h 791"/>
                      <a:gd name="T8" fmla="*/ 15 w 1769"/>
                      <a:gd name="T9" fmla="*/ 31 h 791"/>
                      <a:gd name="T10" fmla="*/ 14 w 1769"/>
                      <a:gd name="T11" fmla="*/ 40 h 791"/>
                      <a:gd name="T12" fmla="*/ 13 w 1769"/>
                      <a:gd name="T13" fmla="*/ 32 h 791"/>
                      <a:gd name="T14" fmla="*/ 12 w 1769"/>
                      <a:gd name="T15" fmla="*/ 23 h 791"/>
                      <a:gd name="T16" fmla="*/ 9 w 1769"/>
                      <a:gd name="T17" fmla="*/ 15 h 791"/>
                      <a:gd name="T18" fmla="*/ 5 w 1769"/>
                      <a:gd name="T19" fmla="*/ 8 h 791"/>
                      <a:gd name="T20" fmla="*/ 0 w 1769"/>
                      <a:gd name="T21" fmla="*/ 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26" name="Group 23">
                  <a:extLst>
                    <a:ext uri="{FF2B5EF4-FFF2-40B4-BE49-F238E27FC236}">
                      <a16:creationId xmlns:a16="http://schemas.microsoft.com/office/drawing/2014/main" id="{5E71A134-9E3C-754F-A585-08EDC24F11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38016" name="Freeform 24">
                    <a:extLst>
                      <a:ext uri="{FF2B5EF4-FFF2-40B4-BE49-F238E27FC236}">
                        <a16:creationId xmlns:a16="http://schemas.microsoft.com/office/drawing/2014/main" id="{E7A535CC-DC5F-D44F-8E90-779E88E070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582915">
                    <a:off x="2896" y="1832"/>
                    <a:ext cx="1736" cy="303"/>
                  </a:xfrm>
                  <a:custGeom>
                    <a:avLst/>
                    <a:gdLst>
                      <a:gd name="T0" fmla="*/ 0 w 2736"/>
                      <a:gd name="T1" fmla="*/ 8 h 504"/>
                      <a:gd name="T2" fmla="*/ 23 w 2736"/>
                      <a:gd name="T3" fmla="*/ 3 h 504"/>
                      <a:gd name="T4" fmla="*/ 47 w 2736"/>
                      <a:gd name="T5" fmla="*/ 1 h 504"/>
                      <a:gd name="T6" fmla="*/ 72 w 2736"/>
                      <a:gd name="T7" fmla="*/ 1 h 504"/>
                      <a:gd name="T8" fmla="*/ 72 w 2736"/>
                      <a:gd name="T9" fmla="*/ 2 h 504"/>
                      <a:gd name="T10" fmla="*/ 46 w 2736"/>
                      <a:gd name="T11" fmla="*/ 2 h 504"/>
                      <a:gd name="T12" fmla="*/ 17 w 2736"/>
                      <a:gd name="T13" fmla="*/ 5 h 504"/>
                      <a:gd name="T14" fmla="*/ 0 w 2736"/>
                      <a:gd name="T15" fmla="*/ 8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17" name="Freeform 25">
                    <a:extLst>
                      <a:ext uri="{FF2B5EF4-FFF2-40B4-BE49-F238E27FC236}">
                        <a16:creationId xmlns:a16="http://schemas.microsoft.com/office/drawing/2014/main" id="{953F5260-518A-9642-B030-B1A27EB52B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582915">
                    <a:off x="4443" y="2420"/>
                    <a:ext cx="931" cy="477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3 w 1769"/>
                      <a:gd name="T3" fmla="*/ 1 h 791"/>
                      <a:gd name="T4" fmla="*/ 7 w 1769"/>
                      <a:gd name="T5" fmla="*/ 4 h 791"/>
                      <a:gd name="T6" fmla="*/ 9 w 1769"/>
                      <a:gd name="T7" fmla="*/ 8 h 791"/>
                      <a:gd name="T8" fmla="*/ 10 w 1769"/>
                      <a:gd name="T9" fmla="*/ 10 h 791"/>
                      <a:gd name="T10" fmla="*/ 10 w 1769"/>
                      <a:gd name="T11" fmla="*/ 14 h 791"/>
                      <a:gd name="T12" fmla="*/ 9 w 1769"/>
                      <a:gd name="T13" fmla="*/ 11 h 791"/>
                      <a:gd name="T14" fmla="*/ 8 w 1769"/>
                      <a:gd name="T15" fmla="*/ 8 h 791"/>
                      <a:gd name="T16" fmla="*/ 7 w 1769"/>
                      <a:gd name="T17" fmla="*/ 5 h 791"/>
                      <a:gd name="T18" fmla="*/ 4 w 1769"/>
                      <a:gd name="T19" fmla="*/ 2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27" name="Group 26">
                  <a:extLst>
                    <a:ext uri="{FF2B5EF4-FFF2-40B4-BE49-F238E27FC236}">
                      <a16:creationId xmlns:a16="http://schemas.microsoft.com/office/drawing/2014/main" id="{DB2F6556-8D9A-1E48-B93E-0636424487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38014" name="Freeform 27">
                    <a:extLst>
                      <a:ext uri="{FF2B5EF4-FFF2-40B4-BE49-F238E27FC236}">
                        <a16:creationId xmlns:a16="http://schemas.microsoft.com/office/drawing/2014/main" id="{7346C663-D139-3F4D-9ECC-FB43D4DC02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080363">
                    <a:off x="2907" y="1616"/>
                    <a:ext cx="1680" cy="346"/>
                  </a:xfrm>
                  <a:custGeom>
                    <a:avLst/>
                    <a:gdLst>
                      <a:gd name="T0" fmla="*/ 0 w 2736"/>
                      <a:gd name="T1" fmla="*/ 25 h 504"/>
                      <a:gd name="T2" fmla="*/ 18 w 2736"/>
                      <a:gd name="T3" fmla="*/ 8 h 504"/>
                      <a:gd name="T4" fmla="*/ 36 w 2736"/>
                      <a:gd name="T5" fmla="*/ 1 h 504"/>
                      <a:gd name="T6" fmla="*/ 55 w 2736"/>
                      <a:gd name="T7" fmla="*/ 1 h 504"/>
                      <a:gd name="T8" fmla="*/ 55 w 2736"/>
                      <a:gd name="T9" fmla="*/ 5 h 504"/>
                      <a:gd name="T10" fmla="*/ 36 w 2736"/>
                      <a:gd name="T11" fmla="*/ 5 h 504"/>
                      <a:gd name="T12" fmla="*/ 13 w 2736"/>
                      <a:gd name="T13" fmla="*/ 14 h 504"/>
                      <a:gd name="T14" fmla="*/ 0 w 2736"/>
                      <a:gd name="T15" fmla="*/ 2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15" name="Freeform 28">
                    <a:extLst>
                      <a:ext uri="{FF2B5EF4-FFF2-40B4-BE49-F238E27FC236}">
                        <a16:creationId xmlns:a16="http://schemas.microsoft.com/office/drawing/2014/main" id="{E7A3E524-B106-404F-A399-C68006A93E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080363">
                    <a:off x="4488" y="2030"/>
                    <a:ext cx="891" cy="513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2 w 1769"/>
                      <a:gd name="T3" fmla="*/ 2 h 791"/>
                      <a:gd name="T4" fmla="*/ 5 w 1769"/>
                      <a:gd name="T5" fmla="*/ 6 h 791"/>
                      <a:gd name="T6" fmla="*/ 7 w 1769"/>
                      <a:gd name="T7" fmla="*/ 14 h 791"/>
                      <a:gd name="T8" fmla="*/ 8 w 1769"/>
                      <a:gd name="T9" fmla="*/ 19 h 791"/>
                      <a:gd name="T10" fmla="*/ 7 w 1769"/>
                      <a:gd name="T11" fmla="*/ 25 h 791"/>
                      <a:gd name="T12" fmla="*/ 7 w 1769"/>
                      <a:gd name="T13" fmla="*/ 19 h 791"/>
                      <a:gd name="T14" fmla="*/ 6 w 1769"/>
                      <a:gd name="T15" fmla="*/ 14 h 791"/>
                      <a:gd name="T16" fmla="*/ 5 w 1769"/>
                      <a:gd name="T17" fmla="*/ 9 h 791"/>
                      <a:gd name="T18" fmla="*/ 3 w 1769"/>
                      <a:gd name="T19" fmla="*/ 5 h 791"/>
                      <a:gd name="T20" fmla="*/ 0 w 1769"/>
                      <a:gd name="T21" fmla="*/ 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28" name="Group 29">
                  <a:extLst>
                    <a:ext uri="{FF2B5EF4-FFF2-40B4-BE49-F238E27FC236}">
                      <a16:creationId xmlns:a16="http://schemas.microsoft.com/office/drawing/2014/main" id="{430994D9-1A02-7D42-B1FC-2C00A6805D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38012" name="Freeform 30">
                    <a:extLst>
                      <a:ext uri="{FF2B5EF4-FFF2-40B4-BE49-F238E27FC236}">
                        <a16:creationId xmlns:a16="http://schemas.microsoft.com/office/drawing/2014/main" id="{12CA7580-348E-2242-B662-485C0467DB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63793">
                    <a:off x="2957" y="1415"/>
                    <a:ext cx="1544" cy="312"/>
                  </a:xfrm>
                  <a:custGeom>
                    <a:avLst/>
                    <a:gdLst>
                      <a:gd name="T0" fmla="*/ 0 w 2736"/>
                      <a:gd name="T1" fmla="*/ 11 h 504"/>
                      <a:gd name="T2" fmla="*/ 9 w 2736"/>
                      <a:gd name="T3" fmla="*/ 4 h 504"/>
                      <a:gd name="T4" fmla="*/ 19 w 2736"/>
                      <a:gd name="T5" fmla="*/ 1 h 504"/>
                      <a:gd name="T6" fmla="*/ 28 w 2736"/>
                      <a:gd name="T7" fmla="*/ 1 h 504"/>
                      <a:gd name="T8" fmla="*/ 28 w 2736"/>
                      <a:gd name="T9" fmla="*/ 2 h 504"/>
                      <a:gd name="T10" fmla="*/ 18 w 2736"/>
                      <a:gd name="T11" fmla="*/ 2 h 504"/>
                      <a:gd name="T12" fmla="*/ 7 w 2736"/>
                      <a:gd name="T13" fmla="*/ 7 h 504"/>
                      <a:gd name="T14" fmla="*/ 0 w 2736"/>
                      <a:gd name="T15" fmla="*/ 1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13" name="Freeform 31">
                    <a:extLst>
                      <a:ext uri="{FF2B5EF4-FFF2-40B4-BE49-F238E27FC236}">
                        <a16:creationId xmlns:a16="http://schemas.microsoft.com/office/drawing/2014/main" id="{2F10557F-EF27-E64D-A8E8-9C070AC9E2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63793">
                    <a:off x="4470" y="1581"/>
                    <a:ext cx="829" cy="463"/>
                  </a:xfrm>
                  <a:custGeom>
                    <a:avLst/>
                    <a:gdLst>
                      <a:gd name="T0" fmla="*/ 0 w 1769"/>
                      <a:gd name="T1" fmla="*/ 1 h 791"/>
                      <a:gd name="T2" fmla="*/ 1 w 1769"/>
                      <a:gd name="T3" fmla="*/ 1 h 791"/>
                      <a:gd name="T4" fmla="*/ 3 w 1769"/>
                      <a:gd name="T5" fmla="*/ 3 h 791"/>
                      <a:gd name="T6" fmla="*/ 4 w 1769"/>
                      <a:gd name="T7" fmla="*/ 6 h 791"/>
                      <a:gd name="T8" fmla="*/ 4 w 1769"/>
                      <a:gd name="T9" fmla="*/ 9 h 791"/>
                      <a:gd name="T10" fmla="*/ 4 w 1769"/>
                      <a:gd name="T11" fmla="*/ 11 h 791"/>
                      <a:gd name="T12" fmla="*/ 4 w 1769"/>
                      <a:gd name="T13" fmla="*/ 9 h 791"/>
                      <a:gd name="T14" fmla="*/ 3 w 1769"/>
                      <a:gd name="T15" fmla="*/ 6 h 791"/>
                      <a:gd name="T16" fmla="*/ 3 w 1769"/>
                      <a:gd name="T17" fmla="*/ 4 h 791"/>
                      <a:gd name="T18" fmla="*/ 1 w 1769"/>
                      <a:gd name="T19" fmla="*/ 2 h 791"/>
                      <a:gd name="T20" fmla="*/ 0 w 1769"/>
                      <a:gd name="T21" fmla="*/ 1 h 791"/>
                      <a:gd name="T22" fmla="*/ 0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29" name="Group 32">
                  <a:extLst>
                    <a:ext uri="{FF2B5EF4-FFF2-40B4-BE49-F238E27FC236}">
                      <a16:creationId xmlns:a16="http://schemas.microsoft.com/office/drawing/2014/main" id="{34A74E96-E320-D14C-A3E7-F7B2035229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38010" name="Freeform 33">
                    <a:extLst>
                      <a:ext uri="{FF2B5EF4-FFF2-40B4-BE49-F238E27FC236}">
                        <a16:creationId xmlns:a16="http://schemas.microsoft.com/office/drawing/2014/main" id="{0C9FDC81-33BB-5B44-B6CD-E16E87FA57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4182">
                    <a:off x="2982" y="1286"/>
                    <a:ext cx="1404" cy="220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4 w 2736"/>
                      <a:gd name="T3" fmla="*/ 0 h 504"/>
                      <a:gd name="T4" fmla="*/ 8 w 2736"/>
                      <a:gd name="T5" fmla="*/ 0 h 504"/>
                      <a:gd name="T6" fmla="*/ 13 w 2736"/>
                      <a:gd name="T7" fmla="*/ 0 h 504"/>
                      <a:gd name="T8" fmla="*/ 13 w 2736"/>
                      <a:gd name="T9" fmla="*/ 0 h 504"/>
                      <a:gd name="T10" fmla="*/ 8 w 2736"/>
                      <a:gd name="T11" fmla="*/ 0 h 504"/>
                      <a:gd name="T12" fmla="*/ 3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11" name="Freeform 34">
                    <a:extLst>
                      <a:ext uri="{FF2B5EF4-FFF2-40B4-BE49-F238E27FC236}">
                        <a16:creationId xmlns:a16="http://schemas.microsoft.com/office/drawing/2014/main" id="{E965107A-B2B6-C14E-8C4E-CB99E8B603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4182">
                    <a:off x="4377" y="1249"/>
                    <a:ext cx="755" cy="363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1 w 1769"/>
                      <a:gd name="T5" fmla="*/ 0 h 791"/>
                      <a:gd name="T6" fmla="*/ 2 w 1769"/>
                      <a:gd name="T7" fmla="*/ 1 h 791"/>
                      <a:gd name="T8" fmla="*/ 2 w 1769"/>
                      <a:gd name="T9" fmla="*/ 1 h 791"/>
                      <a:gd name="T10" fmla="*/ 2 w 1769"/>
                      <a:gd name="T11" fmla="*/ 1 h 791"/>
                      <a:gd name="T12" fmla="*/ 2 w 1769"/>
                      <a:gd name="T13" fmla="*/ 1 h 791"/>
                      <a:gd name="T14" fmla="*/ 2 w 1769"/>
                      <a:gd name="T15" fmla="*/ 1 h 791"/>
                      <a:gd name="T16" fmla="*/ 1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0" name="Group 35">
                  <a:extLst>
                    <a:ext uri="{FF2B5EF4-FFF2-40B4-BE49-F238E27FC236}">
                      <a16:creationId xmlns:a16="http://schemas.microsoft.com/office/drawing/2014/main" id="{9A17AB52-C858-C445-B28F-FA9B99F642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38008" name="Freeform 36">
                    <a:extLst>
                      <a:ext uri="{FF2B5EF4-FFF2-40B4-BE49-F238E27FC236}">
                        <a16:creationId xmlns:a16="http://schemas.microsoft.com/office/drawing/2014/main" id="{4CBDB98C-ED7A-7347-A3A5-19705BBDD9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02576">
                    <a:off x="2911" y="1128"/>
                    <a:ext cx="1252" cy="202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2 w 2736"/>
                      <a:gd name="T3" fmla="*/ 0 h 504"/>
                      <a:gd name="T4" fmla="*/ 3 w 2736"/>
                      <a:gd name="T5" fmla="*/ 0 h 504"/>
                      <a:gd name="T6" fmla="*/ 5 w 2736"/>
                      <a:gd name="T7" fmla="*/ 0 h 504"/>
                      <a:gd name="T8" fmla="*/ 5 w 2736"/>
                      <a:gd name="T9" fmla="*/ 0 h 504"/>
                      <a:gd name="T10" fmla="*/ 3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09" name="Freeform 37">
                    <a:extLst>
                      <a:ext uri="{FF2B5EF4-FFF2-40B4-BE49-F238E27FC236}">
                        <a16:creationId xmlns:a16="http://schemas.microsoft.com/office/drawing/2014/main" id="{3E61F066-1DFD-E341-9390-28E5918E6D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02576">
                    <a:off x="4148" y="918"/>
                    <a:ext cx="668" cy="335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1 w 1769"/>
                      <a:gd name="T7" fmla="*/ 0 h 791"/>
                      <a:gd name="T8" fmla="*/ 1 w 1769"/>
                      <a:gd name="T9" fmla="*/ 0 h 791"/>
                      <a:gd name="T10" fmla="*/ 1 w 1769"/>
                      <a:gd name="T11" fmla="*/ 1 h 791"/>
                      <a:gd name="T12" fmla="*/ 1 w 1769"/>
                      <a:gd name="T13" fmla="*/ 0 h 791"/>
                      <a:gd name="T14" fmla="*/ 1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1" name="Group 38">
                  <a:extLst>
                    <a:ext uri="{FF2B5EF4-FFF2-40B4-BE49-F238E27FC236}">
                      <a16:creationId xmlns:a16="http://schemas.microsoft.com/office/drawing/2014/main" id="{45948E43-1E41-1A41-9593-549D2D8C6C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38006" name="Freeform 39">
                    <a:extLst>
                      <a:ext uri="{FF2B5EF4-FFF2-40B4-BE49-F238E27FC236}">
                        <a16:creationId xmlns:a16="http://schemas.microsoft.com/office/drawing/2014/main" id="{B44DFCC5-2EDA-4D49-B027-04626BE182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888116" flipH="1">
                    <a:off x="869" y="2348"/>
                    <a:ext cx="1726" cy="303"/>
                  </a:xfrm>
                  <a:custGeom>
                    <a:avLst/>
                    <a:gdLst>
                      <a:gd name="T0" fmla="*/ 0 w 2736"/>
                      <a:gd name="T1" fmla="*/ 8 h 504"/>
                      <a:gd name="T2" fmla="*/ 21 w 2736"/>
                      <a:gd name="T3" fmla="*/ 3 h 504"/>
                      <a:gd name="T4" fmla="*/ 45 w 2736"/>
                      <a:gd name="T5" fmla="*/ 1 h 504"/>
                      <a:gd name="T6" fmla="*/ 69 w 2736"/>
                      <a:gd name="T7" fmla="*/ 1 h 504"/>
                      <a:gd name="T8" fmla="*/ 69 w 2736"/>
                      <a:gd name="T9" fmla="*/ 2 h 504"/>
                      <a:gd name="T10" fmla="*/ 44 w 2736"/>
                      <a:gd name="T11" fmla="*/ 2 h 504"/>
                      <a:gd name="T12" fmla="*/ 16 w 2736"/>
                      <a:gd name="T13" fmla="*/ 5 h 504"/>
                      <a:gd name="T14" fmla="*/ 0 w 2736"/>
                      <a:gd name="T15" fmla="*/ 8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07" name="Freeform 40">
                    <a:extLst>
                      <a:ext uri="{FF2B5EF4-FFF2-40B4-BE49-F238E27FC236}">
                        <a16:creationId xmlns:a16="http://schemas.microsoft.com/office/drawing/2014/main" id="{4946CAA5-37EB-BD47-B06E-B2D42D0D7A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1"/>
                    <a:ext cx="925" cy="489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3 w 1769"/>
                      <a:gd name="T3" fmla="*/ 1 h 791"/>
                      <a:gd name="T4" fmla="*/ 7 w 1769"/>
                      <a:gd name="T5" fmla="*/ 4 h 791"/>
                      <a:gd name="T6" fmla="*/ 9 w 1769"/>
                      <a:gd name="T7" fmla="*/ 9 h 791"/>
                      <a:gd name="T8" fmla="*/ 10 w 1769"/>
                      <a:gd name="T9" fmla="*/ 12 h 791"/>
                      <a:gd name="T10" fmla="*/ 9 w 1769"/>
                      <a:gd name="T11" fmla="*/ 17 h 791"/>
                      <a:gd name="T12" fmla="*/ 9 w 1769"/>
                      <a:gd name="T13" fmla="*/ 14 h 791"/>
                      <a:gd name="T14" fmla="*/ 8 w 1769"/>
                      <a:gd name="T15" fmla="*/ 9 h 791"/>
                      <a:gd name="T16" fmla="*/ 6 w 1769"/>
                      <a:gd name="T17" fmla="*/ 7 h 791"/>
                      <a:gd name="T18" fmla="*/ 3 w 1769"/>
                      <a:gd name="T19" fmla="*/ 4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2" name="Group 41">
                  <a:extLst>
                    <a:ext uri="{FF2B5EF4-FFF2-40B4-BE49-F238E27FC236}">
                      <a16:creationId xmlns:a16="http://schemas.microsoft.com/office/drawing/2014/main" id="{D4FC2889-11FB-A143-8C56-6BC7B23B8C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38004" name="Freeform 42">
                    <a:extLst>
                      <a:ext uri="{FF2B5EF4-FFF2-40B4-BE49-F238E27FC236}">
                        <a16:creationId xmlns:a16="http://schemas.microsoft.com/office/drawing/2014/main" id="{06E82AC9-AA46-9F41-AC8C-3F73979673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797" cy="347"/>
                  </a:xfrm>
                  <a:custGeom>
                    <a:avLst/>
                    <a:gdLst>
                      <a:gd name="T0" fmla="*/ 0 w 2736"/>
                      <a:gd name="T1" fmla="*/ 25 h 504"/>
                      <a:gd name="T2" fmla="*/ 30 w 2736"/>
                      <a:gd name="T3" fmla="*/ 8 h 504"/>
                      <a:gd name="T4" fmla="*/ 62 w 2736"/>
                      <a:gd name="T5" fmla="*/ 1 h 504"/>
                      <a:gd name="T6" fmla="*/ 95 w 2736"/>
                      <a:gd name="T7" fmla="*/ 1 h 504"/>
                      <a:gd name="T8" fmla="*/ 94 w 2736"/>
                      <a:gd name="T9" fmla="*/ 6 h 504"/>
                      <a:gd name="T10" fmla="*/ 61 w 2736"/>
                      <a:gd name="T11" fmla="*/ 6 h 504"/>
                      <a:gd name="T12" fmla="*/ 23 w 2736"/>
                      <a:gd name="T13" fmla="*/ 14 h 504"/>
                      <a:gd name="T14" fmla="*/ 0 w 2736"/>
                      <a:gd name="T15" fmla="*/ 2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05" name="Freeform 43">
                    <a:extLst>
                      <a:ext uri="{FF2B5EF4-FFF2-40B4-BE49-F238E27FC236}">
                        <a16:creationId xmlns:a16="http://schemas.microsoft.com/office/drawing/2014/main" id="{455DB831-AFF3-C84E-A2D1-C154A1B50E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9495919" flipH="1">
                    <a:off x="-6" y="2982"/>
                    <a:ext cx="968" cy="545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4 w 1769"/>
                      <a:gd name="T3" fmla="*/ 3 h 791"/>
                      <a:gd name="T4" fmla="*/ 9 w 1769"/>
                      <a:gd name="T5" fmla="*/ 10 h 791"/>
                      <a:gd name="T6" fmla="*/ 13 w 1769"/>
                      <a:gd name="T7" fmla="*/ 22 h 791"/>
                      <a:gd name="T8" fmla="*/ 14 w 1769"/>
                      <a:gd name="T9" fmla="*/ 31 h 791"/>
                      <a:gd name="T10" fmla="*/ 14 w 1769"/>
                      <a:gd name="T11" fmla="*/ 40 h 791"/>
                      <a:gd name="T12" fmla="*/ 13 w 1769"/>
                      <a:gd name="T13" fmla="*/ 32 h 791"/>
                      <a:gd name="T14" fmla="*/ 11 w 1769"/>
                      <a:gd name="T15" fmla="*/ 23 h 791"/>
                      <a:gd name="T16" fmla="*/ 9 w 1769"/>
                      <a:gd name="T17" fmla="*/ 15 h 791"/>
                      <a:gd name="T18" fmla="*/ 4 w 1769"/>
                      <a:gd name="T19" fmla="*/ 8 h 791"/>
                      <a:gd name="T20" fmla="*/ 0 w 1769"/>
                      <a:gd name="T21" fmla="*/ 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3" name="Group 44">
                  <a:extLst>
                    <a:ext uri="{FF2B5EF4-FFF2-40B4-BE49-F238E27FC236}">
                      <a16:creationId xmlns:a16="http://schemas.microsoft.com/office/drawing/2014/main" id="{B002E38E-D386-7F43-B5A9-96A17555EF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38002" name="Freeform 45">
                    <a:extLst>
                      <a:ext uri="{FF2B5EF4-FFF2-40B4-BE49-F238E27FC236}">
                        <a16:creationId xmlns:a16="http://schemas.microsoft.com/office/drawing/2014/main" id="{6DD64AA4-B54E-A240-8CD8-5C4D33D498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10"/>
                    <a:ext cx="1736" cy="303"/>
                  </a:xfrm>
                  <a:custGeom>
                    <a:avLst/>
                    <a:gdLst>
                      <a:gd name="T0" fmla="*/ 0 w 2736"/>
                      <a:gd name="T1" fmla="*/ 8 h 504"/>
                      <a:gd name="T2" fmla="*/ 23 w 2736"/>
                      <a:gd name="T3" fmla="*/ 3 h 504"/>
                      <a:gd name="T4" fmla="*/ 47 w 2736"/>
                      <a:gd name="T5" fmla="*/ 1 h 504"/>
                      <a:gd name="T6" fmla="*/ 72 w 2736"/>
                      <a:gd name="T7" fmla="*/ 1 h 504"/>
                      <a:gd name="T8" fmla="*/ 72 w 2736"/>
                      <a:gd name="T9" fmla="*/ 2 h 504"/>
                      <a:gd name="T10" fmla="*/ 46 w 2736"/>
                      <a:gd name="T11" fmla="*/ 2 h 504"/>
                      <a:gd name="T12" fmla="*/ 17 w 2736"/>
                      <a:gd name="T13" fmla="*/ 5 h 504"/>
                      <a:gd name="T14" fmla="*/ 0 w 2736"/>
                      <a:gd name="T15" fmla="*/ 8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03" name="Freeform 46">
                    <a:extLst>
                      <a:ext uri="{FF2B5EF4-FFF2-40B4-BE49-F238E27FC236}">
                        <a16:creationId xmlns:a16="http://schemas.microsoft.com/office/drawing/2014/main" id="{5F89BC5F-88AF-4849-82A8-81A0910D74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017085" flipH="1">
                    <a:off x="-53" y="2598"/>
                    <a:ext cx="931" cy="458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3 w 1769"/>
                      <a:gd name="T3" fmla="*/ 1 h 791"/>
                      <a:gd name="T4" fmla="*/ 7 w 1769"/>
                      <a:gd name="T5" fmla="*/ 3 h 791"/>
                      <a:gd name="T6" fmla="*/ 9 w 1769"/>
                      <a:gd name="T7" fmla="*/ 5 h 791"/>
                      <a:gd name="T8" fmla="*/ 10 w 1769"/>
                      <a:gd name="T9" fmla="*/ 8 h 791"/>
                      <a:gd name="T10" fmla="*/ 10 w 1769"/>
                      <a:gd name="T11" fmla="*/ 10 h 791"/>
                      <a:gd name="T12" fmla="*/ 9 w 1769"/>
                      <a:gd name="T13" fmla="*/ 8 h 791"/>
                      <a:gd name="T14" fmla="*/ 8 w 1769"/>
                      <a:gd name="T15" fmla="*/ 6 h 791"/>
                      <a:gd name="T16" fmla="*/ 7 w 1769"/>
                      <a:gd name="T17" fmla="*/ 3 h 791"/>
                      <a:gd name="T18" fmla="*/ 4 w 1769"/>
                      <a:gd name="T19" fmla="*/ 2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4" name="Group 47">
                  <a:extLst>
                    <a:ext uri="{FF2B5EF4-FFF2-40B4-BE49-F238E27FC236}">
                      <a16:creationId xmlns:a16="http://schemas.microsoft.com/office/drawing/2014/main" id="{93772B7C-0BE2-9340-B8CE-2BF46710EA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38000" name="Freeform 48">
                    <a:extLst>
                      <a:ext uri="{FF2B5EF4-FFF2-40B4-BE49-F238E27FC236}">
                        <a16:creationId xmlns:a16="http://schemas.microsoft.com/office/drawing/2014/main" id="{F2B68FD8-0AC8-2841-BA9E-F5681A1374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2"/>
                    <a:ext cx="1677" cy="325"/>
                  </a:xfrm>
                  <a:custGeom>
                    <a:avLst/>
                    <a:gdLst>
                      <a:gd name="T0" fmla="*/ 0 w 2736"/>
                      <a:gd name="T1" fmla="*/ 15 h 504"/>
                      <a:gd name="T2" fmla="*/ 17 w 2736"/>
                      <a:gd name="T3" fmla="*/ 5 h 504"/>
                      <a:gd name="T4" fmla="*/ 36 w 2736"/>
                      <a:gd name="T5" fmla="*/ 1 h 504"/>
                      <a:gd name="T6" fmla="*/ 55 w 2736"/>
                      <a:gd name="T7" fmla="*/ 1 h 504"/>
                      <a:gd name="T8" fmla="*/ 54 w 2736"/>
                      <a:gd name="T9" fmla="*/ 3 h 504"/>
                      <a:gd name="T10" fmla="*/ 36 w 2736"/>
                      <a:gd name="T11" fmla="*/ 3 h 504"/>
                      <a:gd name="T12" fmla="*/ 13 w 2736"/>
                      <a:gd name="T13" fmla="*/ 9 h 504"/>
                      <a:gd name="T14" fmla="*/ 0 w 2736"/>
                      <a:gd name="T15" fmla="*/ 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8001" name="Freeform 49">
                    <a:extLst>
                      <a:ext uri="{FF2B5EF4-FFF2-40B4-BE49-F238E27FC236}">
                        <a16:creationId xmlns:a16="http://schemas.microsoft.com/office/drawing/2014/main" id="{77A6F360-2052-4149-8DB6-D158880594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2"/>
                    <a:ext cx="900" cy="511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3 w 1769"/>
                      <a:gd name="T3" fmla="*/ 2 h 791"/>
                      <a:gd name="T4" fmla="*/ 5 w 1769"/>
                      <a:gd name="T5" fmla="*/ 6 h 791"/>
                      <a:gd name="T6" fmla="*/ 7 w 1769"/>
                      <a:gd name="T7" fmla="*/ 13 h 791"/>
                      <a:gd name="T8" fmla="*/ 8 w 1769"/>
                      <a:gd name="T9" fmla="*/ 18 h 791"/>
                      <a:gd name="T10" fmla="*/ 8 w 1769"/>
                      <a:gd name="T11" fmla="*/ 24 h 791"/>
                      <a:gd name="T12" fmla="*/ 7 w 1769"/>
                      <a:gd name="T13" fmla="*/ 19 h 791"/>
                      <a:gd name="T14" fmla="*/ 6 w 1769"/>
                      <a:gd name="T15" fmla="*/ 14 h 791"/>
                      <a:gd name="T16" fmla="*/ 5 w 1769"/>
                      <a:gd name="T17" fmla="*/ 9 h 791"/>
                      <a:gd name="T18" fmla="*/ 3 w 1769"/>
                      <a:gd name="T19" fmla="*/ 5 h 791"/>
                      <a:gd name="T20" fmla="*/ 0 w 1769"/>
                      <a:gd name="T21" fmla="*/ 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5" name="Group 50">
                  <a:extLst>
                    <a:ext uri="{FF2B5EF4-FFF2-40B4-BE49-F238E27FC236}">
                      <a16:creationId xmlns:a16="http://schemas.microsoft.com/office/drawing/2014/main" id="{72E650E1-D05F-6547-87E5-0F2DCA990B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37998" name="Freeform 51">
                    <a:extLst>
                      <a:ext uri="{FF2B5EF4-FFF2-40B4-BE49-F238E27FC236}">
                        <a16:creationId xmlns:a16="http://schemas.microsoft.com/office/drawing/2014/main" id="{E170DDBD-8706-C043-A5A1-8D0C62329C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74"/>
                    <a:ext cx="1544" cy="313"/>
                  </a:xfrm>
                  <a:custGeom>
                    <a:avLst/>
                    <a:gdLst>
                      <a:gd name="T0" fmla="*/ 0 w 2736"/>
                      <a:gd name="T1" fmla="*/ 11 h 504"/>
                      <a:gd name="T2" fmla="*/ 9 w 2736"/>
                      <a:gd name="T3" fmla="*/ 4 h 504"/>
                      <a:gd name="T4" fmla="*/ 19 w 2736"/>
                      <a:gd name="T5" fmla="*/ 1 h 504"/>
                      <a:gd name="T6" fmla="*/ 28 w 2736"/>
                      <a:gd name="T7" fmla="*/ 1 h 504"/>
                      <a:gd name="T8" fmla="*/ 28 w 2736"/>
                      <a:gd name="T9" fmla="*/ 2 h 504"/>
                      <a:gd name="T10" fmla="*/ 18 w 2736"/>
                      <a:gd name="T11" fmla="*/ 2 h 504"/>
                      <a:gd name="T12" fmla="*/ 7 w 2736"/>
                      <a:gd name="T13" fmla="*/ 7 h 504"/>
                      <a:gd name="T14" fmla="*/ 0 w 2736"/>
                      <a:gd name="T15" fmla="*/ 1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99" name="Freeform 52">
                    <a:extLst>
                      <a:ext uri="{FF2B5EF4-FFF2-40B4-BE49-F238E27FC236}">
                        <a16:creationId xmlns:a16="http://schemas.microsoft.com/office/drawing/2014/main" id="{2DAC0D98-4A97-B446-84C8-E1CA944364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136207" flipH="1">
                    <a:off x="21" y="1757"/>
                    <a:ext cx="829" cy="490"/>
                  </a:xfrm>
                  <a:custGeom>
                    <a:avLst/>
                    <a:gdLst>
                      <a:gd name="T0" fmla="*/ 0 w 1769"/>
                      <a:gd name="T1" fmla="*/ 1 h 791"/>
                      <a:gd name="T2" fmla="*/ 1 w 1769"/>
                      <a:gd name="T3" fmla="*/ 1 h 791"/>
                      <a:gd name="T4" fmla="*/ 3 w 1769"/>
                      <a:gd name="T5" fmla="*/ 4 h 791"/>
                      <a:gd name="T6" fmla="*/ 4 w 1769"/>
                      <a:gd name="T7" fmla="*/ 9 h 791"/>
                      <a:gd name="T8" fmla="*/ 4 w 1769"/>
                      <a:gd name="T9" fmla="*/ 14 h 791"/>
                      <a:gd name="T10" fmla="*/ 4 w 1769"/>
                      <a:gd name="T11" fmla="*/ 17 h 791"/>
                      <a:gd name="T12" fmla="*/ 4 w 1769"/>
                      <a:gd name="T13" fmla="*/ 14 h 791"/>
                      <a:gd name="T14" fmla="*/ 3 w 1769"/>
                      <a:gd name="T15" fmla="*/ 10 h 791"/>
                      <a:gd name="T16" fmla="*/ 3 w 1769"/>
                      <a:gd name="T17" fmla="*/ 7 h 791"/>
                      <a:gd name="T18" fmla="*/ 1 w 1769"/>
                      <a:gd name="T19" fmla="*/ 4 h 791"/>
                      <a:gd name="T20" fmla="*/ 0 w 1769"/>
                      <a:gd name="T21" fmla="*/ 1 h 791"/>
                      <a:gd name="T22" fmla="*/ 0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6" name="Group 53">
                  <a:extLst>
                    <a:ext uri="{FF2B5EF4-FFF2-40B4-BE49-F238E27FC236}">
                      <a16:creationId xmlns:a16="http://schemas.microsoft.com/office/drawing/2014/main" id="{65496BFD-8637-D541-AAF3-448E26993B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37996" name="Freeform 54">
                    <a:extLst>
                      <a:ext uri="{FF2B5EF4-FFF2-40B4-BE49-F238E27FC236}">
                        <a16:creationId xmlns:a16="http://schemas.microsoft.com/office/drawing/2014/main" id="{E4E6BB9B-14ED-C842-B42A-1B7B4B94DF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3"/>
                    <a:ext cx="1404" cy="220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4 w 2736"/>
                      <a:gd name="T3" fmla="*/ 0 h 504"/>
                      <a:gd name="T4" fmla="*/ 8 w 2736"/>
                      <a:gd name="T5" fmla="*/ 0 h 504"/>
                      <a:gd name="T6" fmla="*/ 13 w 2736"/>
                      <a:gd name="T7" fmla="*/ 0 h 504"/>
                      <a:gd name="T8" fmla="*/ 13 w 2736"/>
                      <a:gd name="T9" fmla="*/ 0 h 504"/>
                      <a:gd name="T10" fmla="*/ 8 w 2736"/>
                      <a:gd name="T11" fmla="*/ 0 h 504"/>
                      <a:gd name="T12" fmla="*/ 3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97" name="Freeform 55">
                    <a:extLst>
                      <a:ext uri="{FF2B5EF4-FFF2-40B4-BE49-F238E27FC236}">
                        <a16:creationId xmlns:a16="http://schemas.microsoft.com/office/drawing/2014/main" id="{257B038A-22FA-954D-833A-8EB8D2D764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26"/>
                    <a:ext cx="755" cy="363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1 w 1769"/>
                      <a:gd name="T5" fmla="*/ 0 h 791"/>
                      <a:gd name="T6" fmla="*/ 2 w 1769"/>
                      <a:gd name="T7" fmla="*/ 1 h 791"/>
                      <a:gd name="T8" fmla="*/ 2 w 1769"/>
                      <a:gd name="T9" fmla="*/ 1 h 791"/>
                      <a:gd name="T10" fmla="*/ 2 w 1769"/>
                      <a:gd name="T11" fmla="*/ 1 h 791"/>
                      <a:gd name="T12" fmla="*/ 2 w 1769"/>
                      <a:gd name="T13" fmla="*/ 1 h 791"/>
                      <a:gd name="T14" fmla="*/ 2 w 1769"/>
                      <a:gd name="T15" fmla="*/ 1 h 791"/>
                      <a:gd name="T16" fmla="*/ 1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7" name="Group 56">
                  <a:extLst>
                    <a:ext uri="{FF2B5EF4-FFF2-40B4-BE49-F238E27FC236}">
                      <a16:creationId xmlns:a16="http://schemas.microsoft.com/office/drawing/2014/main" id="{AFB6A2C7-DB12-AD43-ACC1-D7C20267EF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37994" name="Freeform 57">
                    <a:extLst>
                      <a:ext uri="{FF2B5EF4-FFF2-40B4-BE49-F238E27FC236}">
                        <a16:creationId xmlns:a16="http://schemas.microsoft.com/office/drawing/2014/main" id="{690DFD00-2291-EA4D-8219-2FED8600B7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4" cy="214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3 w 2736"/>
                      <a:gd name="T5" fmla="*/ 0 h 504"/>
                      <a:gd name="T6" fmla="*/ 5 w 2736"/>
                      <a:gd name="T7" fmla="*/ 0 h 504"/>
                      <a:gd name="T8" fmla="*/ 5 w 2736"/>
                      <a:gd name="T9" fmla="*/ 0 h 504"/>
                      <a:gd name="T10" fmla="*/ 3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95" name="Freeform 58">
                    <a:extLst>
                      <a:ext uri="{FF2B5EF4-FFF2-40B4-BE49-F238E27FC236}">
                        <a16:creationId xmlns:a16="http://schemas.microsoft.com/office/drawing/2014/main" id="{C831286C-D6B4-BA41-9D9D-A9527E515B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5"/>
                    <a:ext cx="662" cy="335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1 w 1769"/>
                      <a:gd name="T9" fmla="*/ 0 h 791"/>
                      <a:gd name="T10" fmla="*/ 0 w 1769"/>
                      <a:gd name="T11" fmla="*/ 1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8" name="Group 59">
                  <a:extLst>
                    <a:ext uri="{FF2B5EF4-FFF2-40B4-BE49-F238E27FC236}">
                      <a16:creationId xmlns:a16="http://schemas.microsoft.com/office/drawing/2014/main" id="{FB699FB2-9706-544B-8608-049ABE535C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37992" name="Freeform 60">
                    <a:extLst>
                      <a:ext uri="{FF2B5EF4-FFF2-40B4-BE49-F238E27FC236}">
                        <a16:creationId xmlns:a16="http://schemas.microsoft.com/office/drawing/2014/main" id="{8C8AADDB-0D2A-E54A-9C80-240E80212A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277471" flipH="1">
                    <a:off x="1231" y="1237"/>
                    <a:ext cx="1235" cy="216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3 w 2736"/>
                      <a:gd name="T5" fmla="*/ 0 h 504"/>
                      <a:gd name="T6" fmla="*/ 5 w 2736"/>
                      <a:gd name="T7" fmla="*/ 0 h 504"/>
                      <a:gd name="T8" fmla="*/ 5 w 2736"/>
                      <a:gd name="T9" fmla="*/ 0 h 504"/>
                      <a:gd name="T10" fmla="*/ 3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93" name="Freeform 61">
                    <a:extLst>
                      <a:ext uri="{FF2B5EF4-FFF2-40B4-BE49-F238E27FC236}">
                        <a16:creationId xmlns:a16="http://schemas.microsoft.com/office/drawing/2014/main" id="{B379EB76-5218-254E-BEA4-D12DC34980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277471" flipH="1">
                    <a:off x="615" y="898"/>
                    <a:ext cx="662" cy="339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1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39" name="Group 62">
                  <a:extLst>
                    <a:ext uri="{FF2B5EF4-FFF2-40B4-BE49-F238E27FC236}">
                      <a16:creationId xmlns:a16="http://schemas.microsoft.com/office/drawing/2014/main" id="{17CF887B-1589-1043-BB76-5C9AEF686E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37990" name="Freeform 63">
                    <a:extLst>
                      <a:ext uri="{FF2B5EF4-FFF2-40B4-BE49-F238E27FC236}">
                        <a16:creationId xmlns:a16="http://schemas.microsoft.com/office/drawing/2014/main" id="{EB399412-7986-8E4F-ADB3-5B123ECFD5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28410" flipH="1">
                    <a:off x="3679" y="438"/>
                    <a:ext cx="483" cy="84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91" name="Freeform 64">
                    <a:extLst>
                      <a:ext uri="{FF2B5EF4-FFF2-40B4-BE49-F238E27FC236}">
                        <a16:creationId xmlns:a16="http://schemas.microsoft.com/office/drawing/2014/main" id="{15C982B6-745B-F14C-A9C9-5DF3F857AB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28"/>
                    <a:ext cx="260" cy="131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40" name="Group 65">
                  <a:extLst>
                    <a:ext uri="{FF2B5EF4-FFF2-40B4-BE49-F238E27FC236}">
                      <a16:creationId xmlns:a16="http://schemas.microsoft.com/office/drawing/2014/main" id="{1C94DC78-5908-5348-9C43-30C7BE76EC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37988" name="Freeform 66">
                    <a:extLst>
                      <a:ext uri="{FF2B5EF4-FFF2-40B4-BE49-F238E27FC236}">
                        <a16:creationId xmlns:a16="http://schemas.microsoft.com/office/drawing/2014/main" id="{12B5E11C-17E6-654D-BA44-A9E7A7264E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664424" flipH="1">
                    <a:off x="3728" y="383"/>
                    <a:ext cx="490" cy="84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89" name="Freeform 67">
                    <a:extLst>
                      <a:ext uri="{FF2B5EF4-FFF2-40B4-BE49-F238E27FC236}">
                        <a16:creationId xmlns:a16="http://schemas.microsoft.com/office/drawing/2014/main" id="{366942E3-230B-4245-A5C9-96E54E822A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3" cy="132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41" name="Group 68">
                  <a:extLst>
                    <a:ext uri="{FF2B5EF4-FFF2-40B4-BE49-F238E27FC236}">
                      <a16:creationId xmlns:a16="http://schemas.microsoft.com/office/drawing/2014/main" id="{7451BC09-BC92-B342-B026-A8A72B5177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37986" name="Freeform 69">
                    <a:extLst>
                      <a:ext uri="{FF2B5EF4-FFF2-40B4-BE49-F238E27FC236}">
                        <a16:creationId xmlns:a16="http://schemas.microsoft.com/office/drawing/2014/main" id="{88F1C20D-63BB-B64C-ABDD-26BC3EAC52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473776" flipH="1">
                    <a:off x="1752" y="958"/>
                    <a:ext cx="1101" cy="217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1 w 2736"/>
                      <a:gd name="T5" fmla="*/ 0 h 504"/>
                      <a:gd name="T6" fmla="*/ 2 w 2736"/>
                      <a:gd name="T7" fmla="*/ 0 h 504"/>
                      <a:gd name="T8" fmla="*/ 2 w 2736"/>
                      <a:gd name="T9" fmla="*/ 0 h 504"/>
                      <a:gd name="T10" fmla="*/ 1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87" name="Freeform 70">
                    <a:extLst>
                      <a:ext uri="{FF2B5EF4-FFF2-40B4-BE49-F238E27FC236}">
                        <a16:creationId xmlns:a16="http://schemas.microsoft.com/office/drawing/2014/main" id="{9F42E249-4BCE-4B4A-BCC2-5C151076D4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473776" flipH="1">
                    <a:off x="1505" y="231"/>
                    <a:ext cx="591" cy="337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42" name="Group 71">
                  <a:extLst>
                    <a:ext uri="{FF2B5EF4-FFF2-40B4-BE49-F238E27FC236}">
                      <a16:creationId xmlns:a16="http://schemas.microsoft.com/office/drawing/2014/main" id="{CE0E82F4-BFC4-D645-899C-6A4B51121C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37984" name="Freeform 72">
                    <a:extLst>
                      <a:ext uri="{FF2B5EF4-FFF2-40B4-BE49-F238E27FC236}">
                        <a16:creationId xmlns:a16="http://schemas.microsoft.com/office/drawing/2014/main" id="{6D9314B3-5394-0248-A64F-53D335F83F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126480" flipH="1">
                    <a:off x="1942" y="915"/>
                    <a:ext cx="1040" cy="214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1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1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85" name="Freeform 73">
                    <a:extLst>
                      <a:ext uri="{FF2B5EF4-FFF2-40B4-BE49-F238E27FC236}">
                        <a16:creationId xmlns:a16="http://schemas.microsoft.com/office/drawing/2014/main" id="{1F955251-1BF4-D64A-8FD0-6C9B73977A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126480" flipH="1">
                    <a:off x="1820" y="144"/>
                    <a:ext cx="570" cy="33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43" name="Group 74">
                  <a:extLst>
                    <a:ext uri="{FF2B5EF4-FFF2-40B4-BE49-F238E27FC236}">
                      <a16:creationId xmlns:a16="http://schemas.microsoft.com/office/drawing/2014/main" id="{5E3970DF-FB2F-524C-918A-FF8E4CD0EB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37982" name="Freeform 75">
                    <a:extLst>
                      <a:ext uri="{FF2B5EF4-FFF2-40B4-BE49-F238E27FC236}">
                        <a16:creationId xmlns:a16="http://schemas.microsoft.com/office/drawing/2014/main" id="{F048F907-6717-BC49-BC4F-697A35304A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325434">
                    <a:off x="2805" y="1022"/>
                    <a:ext cx="1229" cy="216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3 w 2736"/>
                      <a:gd name="T5" fmla="*/ 0 h 504"/>
                      <a:gd name="T6" fmla="*/ 4 w 2736"/>
                      <a:gd name="T7" fmla="*/ 0 h 504"/>
                      <a:gd name="T8" fmla="*/ 4 w 2736"/>
                      <a:gd name="T9" fmla="*/ 0 h 504"/>
                      <a:gd name="T10" fmla="*/ 3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83" name="Freeform 76">
                    <a:extLst>
                      <a:ext uri="{FF2B5EF4-FFF2-40B4-BE49-F238E27FC236}">
                        <a16:creationId xmlns:a16="http://schemas.microsoft.com/office/drawing/2014/main" id="{3BF55D55-8AE6-8641-B07F-AD86401E45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325434">
                    <a:off x="4003" y="673"/>
                    <a:ext cx="647" cy="337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44" name="Group 77">
                  <a:extLst>
                    <a:ext uri="{FF2B5EF4-FFF2-40B4-BE49-F238E27FC236}">
                      <a16:creationId xmlns:a16="http://schemas.microsoft.com/office/drawing/2014/main" id="{16826FF3-7388-304A-B78D-9E3334895B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37980" name="Freeform 78">
                    <a:extLst>
                      <a:ext uri="{FF2B5EF4-FFF2-40B4-BE49-F238E27FC236}">
                        <a16:creationId xmlns:a16="http://schemas.microsoft.com/office/drawing/2014/main" id="{97CDE57C-19CE-A14D-8604-9E70934886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921064">
                    <a:off x="2682" y="946"/>
                    <a:ext cx="1227" cy="216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3 w 2736"/>
                      <a:gd name="T5" fmla="*/ 0 h 504"/>
                      <a:gd name="T6" fmla="*/ 4 w 2736"/>
                      <a:gd name="T7" fmla="*/ 0 h 504"/>
                      <a:gd name="T8" fmla="*/ 4 w 2736"/>
                      <a:gd name="T9" fmla="*/ 0 h 504"/>
                      <a:gd name="T10" fmla="*/ 3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81" name="Freeform 79">
                    <a:extLst>
                      <a:ext uri="{FF2B5EF4-FFF2-40B4-BE49-F238E27FC236}">
                        <a16:creationId xmlns:a16="http://schemas.microsoft.com/office/drawing/2014/main" id="{2AAA5071-9F12-4A41-A99D-FB704C82DC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921064">
                    <a:off x="3801" y="444"/>
                    <a:ext cx="646" cy="339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sp>
              <p:nvSpPr>
                <p:cNvPr id="37945" name="Freeform 80">
                  <a:extLst>
                    <a:ext uri="{FF2B5EF4-FFF2-40B4-BE49-F238E27FC236}">
                      <a16:creationId xmlns:a16="http://schemas.microsoft.com/office/drawing/2014/main" id="{A935A62A-461E-4846-AD28-B82C7EAD0BDB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>
                    <a:gd name="T0" fmla="*/ 0 w 2736"/>
                    <a:gd name="T1" fmla="*/ 0 h 504"/>
                    <a:gd name="T2" fmla="*/ 0 w 2736"/>
                    <a:gd name="T3" fmla="*/ 0 h 504"/>
                    <a:gd name="T4" fmla="*/ 0 w 2736"/>
                    <a:gd name="T5" fmla="*/ 0 h 504"/>
                    <a:gd name="T6" fmla="*/ 0 w 2736"/>
                    <a:gd name="T7" fmla="*/ 0 h 504"/>
                    <a:gd name="T8" fmla="*/ 0 w 2736"/>
                    <a:gd name="T9" fmla="*/ 0 h 504"/>
                    <a:gd name="T10" fmla="*/ 0 w 2736"/>
                    <a:gd name="T11" fmla="*/ 0 h 504"/>
                    <a:gd name="T12" fmla="*/ 0 w 2736"/>
                    <a:gd name="T13" fmla="*/ 0 h 504"/>
                    <a:gd name="T14" fmla="*/ 0 w 2736"/>
                    <a:gd name="T15" fmla="*/ 0 h 5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37946" name="Freeform 81">
                  <a:extLst>
                    <a:ext uri="{FF2B5EF4-FFF2-40B4-BE49-F238E27FC236}">
                      <a16:creationId xmlns:a16="http://schemas.microsoft.com/office/drawing/2014/main" id="{FBF22F3E-B0E5-E344-8DD1-066C9AD1A937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1"/>
                </a:xfrm>
                <a:custGeom>
                  <a:avLst/>
                  <a:gdLst>
                    <a:gd name="T0" fmla="*/ 0 w 1769"/>
                    <a:gd name="T1" fmla="*/ 0 h 791"/>
                    <a:gd name="T2" fmla="*/ 0 w 1769"/>
                    <a:gd name="T3" fmla="*/ 0 h 791"/>
                    <a:gd name="T4" fmla="*/ 0 w 1769"/>
                    <a:gd name="T5" fmla="*/ 0 h 791"/>
                    <a:gd name="T6" fmla="*/ 0 w 1769"/>
                    <a:gd name="T7" fmla="*/ 0 h 791"/>
                    <a:gd name="T8" fmla="*/ 0 w 1769"/>
                    <a:gd name="T9" fmla="*/ 0 h 791"/>
                    <a:gd name="T10" fmla="*/ 0 w 1769"/>
                    <a:gd name="T11" fmla="*/ 0 h 791"/>
                    <a:gd name="T12" fmla="*/ 0 w 1769"/>
                    <a:gd name="T13" fmla="*/ 0 h 791"/>
                    <a:gd name="T14" fmla="*/ 0 w 1769"/>
                    <a:gd name="T15" fmla="*/ 0 h 791"/>
                    <a:gd name="T16" fmla="*/ 0 w 1769"/>
                    <a:gd name="T17" fmla="*/ 0 h 791"/>
                    <a:gd name="T18" fmla="*/ 0 w 1769"/>
                    <a:gd name="T19" fmla="*/ 0 h 791"/>
                    <a:gd name="T20" fmla="*/ 0 w 1769"/>
                    <a:gd name="T21" fmla="*/ 0 h 791"/>
                    <a:gd name="T22" fmla="*/ 0 w 1769"/>
                    <a:gd name="T23" fmla="*/ 0 h 79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grpSp>
              <p:nvGrpSpPr>
                <p:cNvPr id="37947" name="Group 82">
                  <a:extLst>
                    <a:ext uri="{FF2B5EF4-FFF2-40B4-BE49-F238E27FC236}">
                      <a16:creationId xmlns:a16="http://schemas.microsoft.com/office/drawing/2014/main" id="{5586DE93-AD9D-C445-ADDC-706A50356A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37978" name="Freeform 83">
                    <a:extLst>
                      <a:ext uri="{FF2B5EF4-FFF2-40B4-BE49-F238E27FC236}">
                        <a16:creationId xmlns:a16="http://schemas.microsoft.com/office/drawing/2014/main" id="{2325E07A-3746-0C40-9B69-92F6613FA6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3857755">
                    <a:off x="2371" y="927"/>
                    <a:ext cx="1042" cy="186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1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1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79" name="Freeform 84">
                    <a:extLst>
                      <a:ext uri="{FF2B5EF4-FFF2-40B4-BE49-F238E27FC236}">
                        <a16:creationId xmlns:a16="http://schemas.microsoft.com/office/drawing/2014/main" id="{53147781-3496-144E-BE3A-82925A8B21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3857755">
                    <a:off x="3013" y="180"/>
                    <a:ext cx="566" cy="28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48" name="Group 85">
                  <a:extLst>
                    <a:ext uri="{FF2B5EF4-FFF2-40B4-BE49-F238E27FC236}">
                      <a16:creationId xmlns:a16="http://schemas.microsoft.com/office/drawing/2014/main" id="{EE30E457-8E87-2643-B7F9-D8E654DF2C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37976" name="Freeform 86">
                    <a:extLst>
                      <a:ext uri="{FF2B5EF4-FFF2-40B4-BE49-F238E27FC236}">
                        <a16:creationId xmlns:a16="http://schemas.microsoft.com/office/drawing/2014/main" id="{C37E84B1-992E-0543-9428-70CC0F33FE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2777260">
                    <a:off x="2493" y="915"/>
                    <a:ext cx="1154" cy="270"/>
                  </a:xfrm>
                  <a:custGeom>
                    <a:avLst/>
                    <a:gdLst>
                      <a:gd name="T0" fmla="*/ 0 w 2736"/>
                      <a:gd name="T1" fmla="*/ 3 h 504"/>
                      <a:gd name="T2" fmla="*/ 1 w 2736"/>
                      <a:gd name="T3" fmla="*/ 1 h 504"/>
                      <a:gd name="T4" fmla="*/ 2 w 2736"/>
                      <a:gd name="T5" fmla="*/ 1 h 504"/>
                      <a:gd name="T6" fmla="*/ 3 w 2736"/>
                      <a:gd name="T7" fmla="*/ 1 h 504"/>
                      <a:gd name="T8" fmla="*/ 3 w 2736"/>
                      <a:gd name="T9" fmla="*/ 1 h 504"/>
                      <a:gd name="T10" fmla="*/ 2 w 2736"/>
                      <a:gd name="T11" fmla="*/ 1 h 504"/>
                      <a:gd name="T12" fmla="*/ 1 w 2736"/>
                      <a:gd name="T13" fmla="*/ 2 h 504"/>
                      <a:gd name="T14" fmla="*/ 0 w 2736"/>
                      <a:gd name="T15" fmla="*/ 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77" name="Freeform 87">
                    <a:extLst>
                      <a:ext uri="{FF2B5EF4-FFF2-40B4-BE49-F238E27FC236}">
                        <a16:creationId xmlns:a16="http://schemas.microsoft.com/office/drawing/2014/main" id="{4359C0DD-2FDC-A44E-97A6-7DD9689404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2777260">
                    <a:off x="3431" y="262"/>
                    <a:ext cx="619" cy="422"/>
                  </a:xfrm>
                  <a:custGeom>
                    <a:avLst/>
                    <a:gdLst>
                      <a:gd name="T0" fmla="*/ 0 w 1769"/>
                      <a:gd name="T1" fmla="*/ 1 h 791"/>
                      <a:gd name="T2" fmla="*/ 0 w 1769"/>
                      <a:gd name="T3" fmla="*/ 1 h 791"/>
                      <a:gd name="T4" fmla="*/ 0 w 1769"/>
                      <a:gd name="T5" fmla="*/ 2 h 791"/>
                      <a:gd name="T6" fmla="*/ 0 w 1769"/>
                      <a:gd name="T7" fmla="*/ 3 h 791"/>
                      <a:gd name="T8" fmla="*/ 0 w 1769"/>
                      <a:gd name="T9" fmla="*/ 4 h 791"/>
                      <a:gd name="T10" fmla="*/ 0 w 1769"/>
                      <a:gd name="T11" fmla="*/ 5 h 791"/>
                      <a:gd name="T12" fmla="*/ 0 w 1769"/>
                      <a:gd name="T13" fmla="*/ 4 h 791"/>
                      <a:gd name="T14" fmla="*/ 0 w 1769"/>
                      <a:gd name="T15" fmla="*/ 3 h 791"/>
                      <a:gd name="T16" fmla="*/ 0 w 1769"/>
                      <a:gd name="T17" fmla="*/ 2 h 791"/>
                      <a:gd name="T18" fmla="*/ 0 w 1769"/>
                      <a:gd name="T19" fmla="*/ 1 h 791"/>
                      <a:gd name="T20" fmla="*/ 0 w 1769"/>
                      <a:gd name="T21" fmla="*/ 1 h 791"/>
                      <a:gd name="T22" fmla="*/ 0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49" name="Group 88">
                  <a:extLst>
                    <a:ext uri="{FF2B5EF4-FFF2-40B4-BE49-F238E27FC236}">
                      <a16:creationId xmlns:a16="http://schemas.microsoft.com/office/drawing/2014/main" id="{19817C2B-ED0B-3043-A42C-B166AC5788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37974" name="Freeform 89">
                    <a:extLst>
                      <a:ext uri="{FF2B5EF4-FFF2-40B4-BE49-F238E27FC236}">
                        <a16:creationId xmlns:a16="http://schemas.microsoft.com/office/drawing/2014/main" id="{0EF9B94D-016F-8045-B878-A2507277A4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4903748">
                    <a:off x="2297" y="959"/>
                    <a:ext cx="954" cy="87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75" name="Freeform 90">
                    <a:extLst>
                      <a:ext uri="{FF2B5EF4-FFF2-40B4-BE49-F238E27FC236}">
                        <a16:creationId xmlns:a16="http://schemas.microsoft.com/office/drawing/2014/main" id="{E82C486C-D1CB-3944-BF1B-12634AADE1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4903748">
                    <a:off x="2650" y="222"/>
                    <a:ext cx="511" cy="133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50" name="Group 91">
                  <a:extLst>
                    <a:ext uri="{FF2B5EF4-FFF2-40B4-BE49-F238E27FC236}">
                      <a16:creationId xmlns:a16="http://schemas.microsoft.com/office/drawing/2014/main" id="{A8E25BAE-37F1-034D-B266-AE6D2E6552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37972" name="Freeform 92">
                    <a:extLst>
                      <a:ext uri="{FF2B5EF4-FFF2-40B4-BE49-F238E27FC236}">
                        <a16:creationId xmlns:a16="http://schemas.microsoft.com/office/drawing/2014/main" id="{A342CE24-2D11-2C49-8C72-C90E400EF2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335692" flipH="1">
                    <a:off x="1009" y="2474"/>
                    <a:ext cx="1724" cy="313"/>
                  </a:xfrm>
                  <a:custGeom>
                    <a:avLst/>
                    <a:gdLst>
                      <a:gd name="T0" fmla="*/ 0 w 2736"/>
                      <a:gd name="T1" fmla="*/ 11 h 504"/>
                      <a:gd name="T2" fmla="*/ 21 w 2736"/>
                      <a:gd name="T3" fmla="*/ 4 h 504"/>
                      <a:gd name="T4" fmla="*/ 44 w 2736"/>
                      <a:gd name="T5" fmla="*/ 1 h 504"/>
                      <a:gd name="T6" fmla="*/ 68 w 2736"/>
                      <a:gd name="T7" fmla="*/ 1 h 504"/>
                      <a:gd name="T8" fmla="*/ 67 w 2736"/>
                      <a:gd name="T9" fmla="*/ 2 h 504"/>
                      <a:gd name="T10" fmla="*/ 44 w 2736"/>
                      <a:gd name="T11" fmla="*/ 2 h 504"/>
                      <a:gd name="T12" fmla="*/ 16 w 2736"/>
                      <a:gd name="T13" fmla="*/ 7 h 504"/>
                      <a:gd name="T14" fmla="*/ 0 w 2736"/>
                      <a:gd name="T15" fmla="*/ 1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73" name="Freeform 93">
                    <a:extLst>
                      <a:ext uri="{FF2B5EF4-FFF2-40B4-BE49-F238E27FC236}">
                        <a16:creationId xmlns:a16="http://schemas.microsoft.com/office/drawing/2014/main" id="{CA069215-5512-6F4F-8935-19DE166DCB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335692" flipH="1">
                    <a:off x="731" y="3490"/>
                    <a:ext cx="913" cy="489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3 w 1769"/>
                      <a:gd name="T3" fmla="*/ 1 h 791"/>
                      <a:gd name="T4" fmla="*/ 6 w 1769"/>
                      <a:gd name="T5" fmla="*/ 4 h 791"/>
                      <a:gd name="T6" fmla="*/ 8 w 1769"/>
                      <a:gd name="T7" fmla="*/ 9 h 791"/>
                      <a:gd name="T8" fmla="*/ 9 w 1769"/>
                      <a:gd name="T9" fmla="*/ 12 h 791"/>
                      <a:gd name="T10" fmla="*/ 9 w 1769"/>
                      <a:gd name="T11" fmla="*/ 17 h 791"/>
                      <a:gd name="T12" fmla="*/ 8 w 1769"/>
                      <a:gd name="T13" fmla="*/ 14 h 791"/>
                      <a:gd name="T14" fmla="*/ 7 w 1769"/>
                      <a:gd name="T15" fmla="*/ 9 h 791"/>
                      <a:gd name="T16" fmla="*/ 6 w 1769"/>
                      <a:gd name="T17" fmla="*/ 7 h 791"/>
                      <a:gd name="T18" fmla="*/ 3 w 1769"/>
                      <a:gd name="T19" fmla="*/ 4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51" name="Group 94">
                  <a:extLst>
                    <a:ext uri="{FF2B5EF4-FFF2-40B4-BE49-F238E27FC236}">
                      <a16:creationId xmlns:a16="http://schemas.microsoft.com/office/drawing/2014/main" id="{59D8BD8D-4E5C-9248-B918-364C4C00E3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37970" name="Freeform 95">
                    <a:extLst>
                      <a:ext uri="{FF2B5EF4-FFF2-40B4-BE49-F238E27FC236}">
                        <a16:creationId xmlns:a16="http://schemas.microsoft.com/office/drawing/2014/main" id="{F05E59D9-A411-2940-87FD-ACAEAB4333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7542885" flipH="1">
                    <a:off x="1268" y="2577"/>
                    <a:ext cx="1594" cy="313"/>
                  </a:xfrm>
                  <a:custGeom>
                    <a:avLst/>
                    <a:gdLst>
                      <a:gd name="T0" fmla="*/ 0 w 2736"/>
                      <a:gd name="T1" fmla="*/ 11 h 504"/>
                      <a:gd name="T2" fmla="*/ 12 w 2736"/>
                      <a:gd name="T3" fmla="*/ 4 h 504"/>
                      <a:gd name="T4" fmla="*/ 23 w 2736"/>
                      <a:gd name="T5" fmla="*/ 1 h 504"/>
                      <a:gd name="T6" fmla="*/ 36 w 2736"/>
                      <a:gd name="T7" fmla="*/ 1 h 504"/>
                      <a:gd name="T8" fmla="*/ 36 w 2736"/>
                      <a:gd name="T9" fmla="*/ 2 h 504"/>
                      <a:gd name="T10" fmla="*/ 23 w 2736"/>
                      <a:gd name="T11" fmla="*/ 2 h 504"/>
                      <a:gd name="T12" fmla="*/ 9 w 2736"/>
                      <a:gd name="T13" fmla="*/ 7 h 504"/>
                      <a:gd name="T14" fmla="*/ 0 w 2736"/>
                      <a:gd name="T15" fmla="*/ 1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71" name="Freeform 96">
                    <a:extLst>
                      <a:ext uri="{FF2B5EF4-FFF2-40B4-BE49-F238E27FC236}">
                        <a16:creationId xmlns:a16="http://schemas.microsoft.com/office/drawing/2014/main" id="{5CBEFD62-4EFF-A44E-AA07-DEF393CA19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7542885" flipH="1">
                    <a:off x="1278" y="3615"/>
                    <a:ext cx="845" cy="489"/>
                  </a:xfrm>
                  <a:custGeom>
                    <a:avLst/>
                    <a:gdLst>
                      <a:gd name="T0" fmla="*/ 0 w 1769"/>
                      <a:gd name="T1" fmla="*/ 1 h 791"/>
                      <a:gd name="T2" fmla="*/ 1 w 1769"/>
                      <a:gd name="T3" fmla="*/ 1 h 791"/>
                      <a:gd name="T4" fmla="*/ 3 w 1769"/>
                      <a:gd name="T5" fmla="*/ 4 h 791"/>
                      <a:gd name="T6" fmla="*/ 4 w 1769"/>
                      <a:gd name="T7" fmla="*/ 9 h 791"/>
                      <a:gd name="T8" fmla="*/ 5 w 1769"/>
                      <a:gd name="T9" fmla="*/ 12 h 791"/>
                      <a:gd name="T10" fmla="*/ 5 w 1769"/>
                      <a:gd name="T11" fmla="*/ 17 h 791"/>
                      <a:gd name="T12" fmla="*/ 4 w 1769"/>
                      <a:gd name="T13" fmla="*/ 14 h 791"/>
                      <a:gd name="T14" fmla="*/ 4 w 1769"/>
                      <a:gd name="T15" fmla="*/ 9 h 791"/>
                      <a:gd name="T16" fmla="*/ 3 w 1769"/>
                      <a:gd name="T17" fmla="*/ 7 h 791"/>
                      <a:gd name="T18" fmla="*/ 1 w 1769"/>
                      <a:gd name="T19" fmla="*/ 4 h 791"/>
                      <a:gd name="T20" fmla="*/ 0 w 1769"/>
                      <a:gd name="T21" fmla="*/ 1 h 791"/>
                      <a:gd name="T22" fmla="*/ 0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52" name="Group 97">
                  <a:extLst>
                    <a:ext uri="{FF2B5EF4-FFF2-40B4-BE49-F238E27FC236}">
                      <a16:creationId xmlns:a16="http://schemas.microsoft.com/office/drawing/2014/main" id="{7A779454-BB6D-2E43-A7BE-A7E9554478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37968" name="Freeform 98">
                    <a:extLst>
                      <a:ext uri="{FF2B5EF4-FFF2-40B4-BE49-F238E27FC236}">
                        <a16:creationId xmlns:a16="http://schemas.microsoft.com/office/drawing/2014/main" id="{DEE2742E-570A-CB4B-8F04-D8ED5C9363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6782062" flipH="1">
                    <a:off x="1409" y="2667"/>
                    <a:ext cx="1716" cy="302"/>
                  </a:xfrm>
                  <a:custGeom>
                    <a:avLst/>
                    <a:gdLst>
                      <a:gd name="T0" fmla="*/ 0 w 2736"/>
                      <a:gd name="T1" fmla="*/ 8 h 504"/>
                      <a:gd name="T2" fmla="*/ 21 w 2736"/>
                      <a:gd name="T3" fmla="*/ 3 h 504"/>
                      <a:gd name="T4" fmla="*/ 43 w 2736"/>
                      <a:gd name="T5" fmla="*/ 1 h 504"/>
                      <a:gd name="T6" fmla="*/ 65 w 2736"/>
                      <a:gd name="T7" fmla="*/ 1 h 504"/>
                      <a:gd name="T8" fmla="*/ 65 w 2736"/>
                      <a:gd name="T9" fmla="*/ 2 h 504"/>
                      <a:gd name="T10" fmla="*/ 42 w 2736"/>
                      <a:gd name="T11" fmla="*/ 2 h 504"/>
                      <a:gd name="T12" fmla="*/ 16 w 2736"/>
                      <a:gd name="T13" fmla="*/ 5 h 504"/>
                      <a:gd name="T14" fmla="*/ 0 w 2736"/>
                      <a:gd name="T15" fmla="*/ 8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69" name="Freeform 99">
                    <a:extLst>
                      <a:ext uri="{FF2B5EF4-FFF2-40B4-BE49-F238E27FC236}">
                        <a16:creationId xmlns:a16="http://schemas.microsoft.com/office/drawing/2014/main" id="{6FFEC910-EDC3-294A-A780-09ECFABE4C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6782062" flipH="1">
                    <a:off x="1696" y="3877"/>
                    <a:ext cx="923" cy="464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3 w 1769"/>
                      <a:gd name="T3" fmla="*/ 1 h 791"/>
                      <a:gd name="T4" fmla="*/ 6 w 1769"/>
                      <a:gd name="T5" fmla="*/ 3 h 791"/>
                      <a:gd name="T6" fmla="*/ 9 w 1769"/>
                      <a:gd name="T7" fmla="*/ 6 h 791"/>
                      <a:gd name="T8" fmla="*/ 9 w 1769"/>
                      <a:gd name="T9" fmla="*/ 9 h 791"/>
                      <a:gd name="T10" fmla="*/ 9 w 1769"/>
                      <a:gd name="T11" fmla="*/ 11 h 791"/>
                      <a:gd name="T12" fmla="*/ 9 w 1769"/>
                      <a:gd name="T13" fmla="*/ 9 h 791"/>
                      <a:gd name="T14" fmla="*/ 8 w 1769"/>
                      <a:gd name="T15" fmla="*/ 6 h 791"/>
                      <a:gd name="T16" fmla="*/ 6 w 1769"/>
                      <a:gd name="T17" fmla="*/ 4 h 791"/>
                      <a:gd name="T18" fmla="*/ 3 w 1769"/>
                      <a:gd name="T19" fmla="*/ 2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53" name="Group 100">
                  <a:extLst>
                    <a:ext uri="{FF2B5EF4-FFF2-40B4-BE49-F238E27FC236}">
                      <a16:creationId xmlns:a16="http://schemas.microsoft.com/office/drawing/2014/main" id="{6E59C6C6-8D0D-2045-8C85-4B62C5C545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37966" name="Freeform 101">
                    <a:extLst>
                      <a:ext uri="{FF2B5EF4-FFF2-40B4-BE49-F238E27FC236}">
                        <a16:creationId xmlns:a16="http://schemas.microsoft.com/office/drawing/2014/main" id="{20A437BE-2302-144C-B688-B4A70B7688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144576">
                    <a:off x="2627" y="2423"/>
                    <a:ext cx="1723" cy="312"/>
                  </a:xfrm>
                  <a:custGeom>
                    <a:avLst/>
                    <a:gdLst>
                      <a:gd name="T0" fmla="*/ 0 w 2736"/>
                      <a:gd name="T1" fmla="*/ 11 h 504"/>
                      <a:gd name="T2" fmla="*/ 21 w 2736"/>
                      <a:gd name="T3" fmla="*/ 4 h 504"/>
                      <a:gd name="T4" fmla="*/ 44 w 2736"/>
                      <a:gd name="T5" fmla="*/ 1 h 504"/>
                      <a:gd name="T6" fmla="*/ 68 w 2736"/>
                      <a:gd name="T7" fmla="*/ 1 h 504"/>
                      <a:gd name="T8" fmla="*/ 67 w 2736"/>
                      <a:gd name="T9" fmla="*/ 2 h 504"/>
                      <a:gd name="T10" fmla="*/ 43 w 2736"/>
                      <a:gd name="T11" fmla="*/ 2 h 504"/>
                      <a:gd name="T12" fmla="*/ 16 w 2736"/>
                      <a:gd name="T13" fmla="*/ 7 h 504"/>
                      <a:gd name="T14" fmla="*/ 0 w 2736"/>
                      <a:gd name="T15" fmla="*/ 1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67" name="Freeform 102">
                    <a:extLst>
                      <a:ext uri="{FF2B5EF4-FFF2-40B4-BE49-F238E27FC236}">
                        <a16:creationId xmlns:a16="http://schemas.microsoft.com/office/drawing/2014/main" id="{80777CD6-B6BB-CA4A-9CEF-71B57377B4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144576">
                    <a:off x="3752" y="3435"/>
                    <a:ext cx="925" cy="491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3 w 1769"/>
                      <a:gd name="T3" fmla="*/ 1 h 791"/>
                      <a:gd name="T4" fmla="*/ 7 w 1769"/>
                      <a:gd name="T5" fmla="*/ 4 h 791"/>
                      <a:gd name="T6" fmla="*/ 9 w 1769"/>
                      <a:gd name="T7" fmla="*/ 10 h 791"/>
                      <a:gd name="T8" fmla="*/ 10 w 1769"/>
                      <a:gd name="T9" fmla="*/ 14 h 791"/>
                      <a:gd name="T10" fmla="*/ 9 w 1769"/>
                      <a:gd name="T11" fmla="*/ 17 h 791"/>
                      <a:gd name="T12" fmla="*/ 9 w 1769"/>
                      <a:gd name="T13" fmla="*/ 14 h 791"/>
                      <a:gd name="T14" fmla="*/ 8 w 1769"/>
                      <a:gd name="T15" fmla="*/ 10 h 791"/>
                      <a:gd name="T16" fmla="*/ 6 w 1769"/>
                      <a:gd name="T17" fmla="*/ 7 h 791"/>
                      <a:gd name="T18" fmla="*/ 3 w 1769"/>
                      <a:gd name="T19" fmla="*/ 4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54" name="Group 103">
                  <a:extLst>
                    <a:ext uri="{FF2B5EF4-FFF2-40B4-BE49-F238E27FC236}">
                      <a16:creationId xmlns:a16="http://schemas.microsoft.com/office/drawing/2014/main" id="{9AE5B262-3D97-DE4D-9A54-AD04208E1F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37964" name="Freeform 104">
                    <a:extLst>
                      <a:ext uri="{FF2B5EF4-FFF2-40B4-BE49-F238E27FC236}">
                        <a16:creationId xmlns:a16="http://schemas.microsoft.com/office/drawing/2014/main" id="{05ABD37F-5449-AF44-A705-A37C83AB34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745735">
                    <a:off x="2509" y="2517"/>
                    <a:ext cx="1643" cy="299"/>
                  </a:xfrm>
                  <a:custGeom>
                    <a:avLst/>
                    <a:gdLst>
                      <a:gd name="T0" fmla="*/ 0 w 2736"/>
                      <a:gd name="T1" fmla="*/ 8 h 504"/>
                      <a:gd name="T2" fmla="*/ 14 w 2736"/>
                      <a:gd name="T3" fmla="*/ 2 h 504"/>
                      <a:gd name="T4" fmla="*/ 30 w 2736"/>
                      <a:gd name="T5" fmla="*/ 1 h 504"/>
                      <a:gd name="T6" fmla="*/ 46 w 2736"/>
                      <a:gd name="T7" fmla="*/ 1 h 504"/>
                      <a:gd name="T8" fmla="*/ 46 w 2736"/>
                      <a:gd name="T9" fmla="*/ 1 h 504"/>
                      <a:gd name="T10" fmla="*/ 30 w 2736"/>
                      <a:gd name="T11" fmla="*/ 1 h 504"/>
                      <a:gd name="T12" fmla="*/ 11 w 2736"/>
                      <a:gd name="T13" fmla="*/ 4 h 504"/>
                      <a:gd name="T14" fmla="*/ 0 w 2736"/>
                      <a:gd name="T15" fmla="*/ 8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65" name="Freeform 105">
                    <a:extLst>
                      <a:ext uri="{FF2B5EF4-FFF2-40B4-BE49-F238E27FC236}">
                        <a16:creationId xmlns:a16="http://schemas.microsoft.com/office/drawing/2014/main" id="{FD8D19D9-9D99-9341-AB75-AEF6F9C261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745735">
                    <a:off x="3387" y="3588"/>
                    <a:ext cx="885" cy="469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2 w 1769"/>
                      <a:gd name="T3" fmla="*/ 1 h 791"/>
                      <a:gd name="T4" fmla="*/ 5 w 1769"/>
                      <a:gd name="T5" fmla="*/ 3 h 791"/>
                      <a:gd name="T6" fmla="*/ 7 w 1769"/>
                      <a:gd name="T7" fmla="*/ 7 h 791"/>
                      <a:gd name="T8" fmla="*/ 7 w 1769"/>
                      <a:gd name="T9" fmla="*/ 9 h 791"/>
                      <a:gd name="T10" fmla="*/ 7 w 1769"/>
                      <a:gd name="T11" fmla="*/ 12 h 791"/>
                      <a:gd name="T12" fmla="*/ 7 w 1769"/>
                      <a:gd name="T13" fmla="*/ 9 h 791"/>
                      <a:gd name="T14" fmla="*/ 6 w 1769"/>
                      <a:gd name="T15" fmla="*/ 7 h 791"/>
                      <a:gd name="T16" fmla="*/ 5 w 1769"/>
                      <a:gd name="T17" fmla="*/ 5 h 791"/>
                      <a:gd name="T18" fmla="*/ 3 w 1769"/>
                      <a:gd name="T19" fmla="*/ 2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55" name="Group 106">
                  <a:extLst>
                    <a:ext uri="{FF2B5EF4-FFF2-40B4-BE49-F238E27FC236}">
                      <a16:creationId xmlns:a16="http://schemas.microsoft.com/office/drawing/2014/main" id="{8C0D3D26-D833-B443-8D34-A3B02F2D7A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37962" name="Freeform 107">
                    <a:extLst>
                      <a:ext uri="{FF2B5EF4-FFF2-40B4-BE49-F238E27FC236}">
                        <a16:creationId xmlns:a16="http://schemas.microsoft.com/office/drawing/2014/main" id="{0F8170FB-888B-AD41-9719-A3933AE550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286818">
                    <a:off x="2328" y="2644"/>
                    <a:ext cx="1600" cy="244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2 w 2736"/>
                      <a:gd name="T3" fmla="*/ 0 h 504"/>
                      <a:gd name="T4" fmla="*/ 25 w 2736"/>
                      <a:gd name="T5" fmla="*/ 0 h 504"/>
                      <a:gd name="T6" fmla="*/ 37 w 2736"/>
                      <a:gd name="T7" fmla="*/ 0 h 504"/>
                      <a:gd name="T8" fmla="*/ 37 w 2736"/>
                      <a:gd name="T9" fmla="*/ 0 h 504"/>
                      <a:gd name="T10" fmla="*/ 24 w 2736"/>
                      <a:gd name="T11" fmla="*/ 0 h 504"/>
                      <a:gd name="T12" fmla="*/ 9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63" name="Freeform 108">
                    <a:extLst>
                      <a:ext uri="{FF2B5EF4-FFF2-40B4-BE49-F238E27FC236}">
                        <a16:creationId xmlns:a16="http://schemas.microsoft.com/office/drawing/2014/main" id="{CC90059F-D369-3649-8341-D69955B0C8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286818">
                    <a:off x="3003" y="3721"/>
                    <a:ext cx="857" cy="386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1 w 1769"/>
                      <a:gd name="T3" fmla="*/ 0 h 791"/>
                      <a:gd name="T4" fmla="*/ 3 w 1769"/>
                      <a:gd name="T5" fmla="*/ 0 h 791"/>
                      <a:gd name="T6" fmla="*/ 5 w 1769"/>
                      <a:gd name="T7" fmla="*/ 1 h 791"/>
                      <a:gd name="T8" fmla="*/ 5 w 1769"/>
                      <a:gd name="T9" fmla="*/ 2 h 791"/>
                      <a:gd name="T10" fmla="*/ 5 w 1769"/>
                      <a:gd name="T11" fmla="*/ 2 h 791"/>
                      <a:gd name="T12" fmla="*/ 5 w 1769"/>
                      <a:gd name="T13" fmla="*/ 2 h 791"/>
                      <a:gd name="T14" fmla="*/ 4 w 1769"/>
                      <a:gd name="T15" fmla="*/ 1 h 791"/>
                      <a:gd name="T16" fmla="*/ 3 w 1769"/>
                      <a:gd name="T17" fmla="*/ 1 h 791"/>
                      <a:gd name="T18" fmla="*/ 2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56" name="Group 109">
                  <a:extLst>
                    <a:ext uri="{FF2B5EF4-FFF2-40B4-BE49-F238E27FC236}">
                      <a16:creationId xmlns:a16="http://schemas.microsoft.com/office/drawing/2014/main" id="{518D49BF-305B-A542-9097-0D88BD508E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37960" name="Freeform 110">
                    <a:extLst>
                      <a:ext uri="{FF2B5EF4-FFF2-40B4-BE49-F238E27FC236}">
                        <a16:creationId xmlns:a16="http://schemas.microsoft.com/office/drawing/2014/main" id="{855FC583-5775-9F40-9C24-8B2C3BDD5E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898956">
                    <a:off x="2218" y="2695"/>
                    <a:ext cx="1451" cy="247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5 w 2736"/>
                      <a:gd name="T3" fmla="*/ 0 h 504"/>
                      <a:gd name="T4" fmla="*/ 11 w 2736"/>
                      <a:gd name="T5" fmla="*/ 0 h 504"/>
                      <a:gd name="T6" fmla="*/ 17 w 2736"/>
                      <a:gd name="T7" fmla="*/ 0 h 504"/>
                      <a:gd name="T8" fmla="*/ 17 w 2736"/>
                      <a:gd name="T9" fmla="*/ 0 h 504"/>
                      <a:gd name="T10" fmla="*/ 11 w 2736"/>
                      <a:gd name="T11" fmla="*/ 0 h 504"/>
                      <a:gd name="T12" fmla="*/ 4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61" name="Freeform 111">
                    <a:extLst>
                      <a:ext uri="{FF2B5EF4-FFF2-40B4-BE49-F238E27FC236}">
                        <a16:creationId xmlns:a16="http://schemas.microsoft.com/office/drawing/2014/main" id="{97D1E797-A344-664A-9606-F7DDCD6734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898956">
                    <a:off x="2637" y="3705"/>
                    <a:ext cx="789" cy="386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1 w 1769"/>
                      <a:gd name="T3" fmla="*/ 0 h 791"/>
                      <a:gd name="T4" fmla="*/ 2 w 1769"/>
                      <a:gd name="T5" fmla="*/ 0 h 791"/>
                      <a:gd name="T6" fmla="*/ 3 w 1769"/>
                      <a:gd name="T7" fmla="*/ 1 h 791"/>
                      <a:gd name="T8" fmla="*/ 3 w 1769"/>
                      <a:gd name="T9" fmla="*/ 2 h 791"/>
                      <a:gd name="T10" fmla="*/ 3 w 1769"/>
                      <a:gd name="T11" fmla="*/ 2 h 791"/>
                      <a:gd name="T12" fmla="*/ 2 w 1769"/>
                      <a:gd name="T13" fmla="*/ 2 h 791"/>
                      <a:gd name="T14" fmla="*/ 2 w 1769"/>
                      <a:gd name="T15" fmla="*/ 1 h 791"/>
                      <a:gd name="T16" fmla="*/ 2 w 1769"/>
                      <a:gd name="T17" fmla="*/ 1 h 791"/>
                      <a:gd name="T18" fmla="*/ 1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  <p:grpSp>
              <p:nvGrpSpPr>
                <p:cNvPr id="37957" name="Group 112">
                  <a:extLst>
                    <a:ext uri="{FF2B5EF4-FFF2-40B4-BE49-F238E27FC236}">
                      <a16:creationId xmlns:a16="http://schemas.microsoft.com/office/drawing/2014/main" id="{F5A15999-35F8-8744-B1B2-85060B1AAE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37958" name="Freeform 113">
                    <a:extLst>
                      <a:ext uri="{FF2B5EF4-FFF2-40B4-BE49-F238E27FC236}">
                        <a16:creationId xmlns:a16="http://schemas.microsoft.com/office/drawing/2014/main" id="{140710C8-5133-514C-A604-CBCD94F514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5755659">
                    <a:off x="1903" y="2758"/>
                    <a:ext cx="1432" cy="186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5 w 2736"/>
                      <a:gd name="T3" fmla="*/ 0 h 504"/>
                      <a:gd name="T4" fmla="*/ 10 w 2736"/>
                      <a:gd name="T5" fmla="*/ 0 h 504"/>
                      <a:gd name="T6" fmla="*/ 15 w 2736"/>
                      <a:gd name="T7" fmla="*/ 0 h 504"/>
                      <a:gd name="T8" fmla="*/ 15 w 2736"/>
                      <a:gd name="T9" fmla="*/ 0 h 504"/>
                      <a:gd name="T10" fmla="*/ 10 w 2736"/>
                      <a:gd name="T11" fmla="*/ 0 h 504"/>
                      <a:gd name="T12" fmla="*/ 4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  <p:sp>
                <p:nvSpPr>
                  <p:cNvPr id="37959" name="Freeform 114">
                    <a:extLst>
                      <a:ext uri="{FF2B5EF4-FFF2-40B4-BE49-F238E27FC236}">
                        <a16:creationId xmlns:a16="http://schemas.microsoft.com/office/drawing/2014/main" id="{7B64012C-A9EC-1B42-B213-3347A8F747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5755659">
                    <a:off x="2051" y="3762"/>
                    <a:ext cx="767" cy="294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1 w 1769"/>
                      <a:gd name="T5" fmla="*/ 0 h 791"/>
                      <a:gd name="T6" fmla="*/ 2 w 1769"/>
                      <a:gd name="T7" fmla="*/ 0 h 791"/>
                      <a:gd name="T8" fmla="*/ 2 w 1769"/>
                      <a:gd name="T9" fmla="*/ 0 h 791"/>
                      <a:gd name="T10" fmla="*/ 2 w 1769"/>
                      <a:gd name="T11" fmla="*/ 0 h 791"/>
                      <a:gd name="T12" fmla="*/ 2 w 1769"/>
                      <a:gd name="T13" fmla="*/ 0 h 791"/>
                      <a:gd name="T14" fmla="*/ 2 w 1769"/>
                      <a:gd name="T15" fmla="*/ 0 h 791"/>
                      <a:gd name="T16" fmla="*/ 1 w 1769"/>
                      <a:gd name="T17" fmla="*/ 0 h 791"/>
                      <a:gd name="T18" fmla="*/ 1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400"/>
                  </a:p>
                </p:txBody>
              </p:sp>
            </p:grpSp>
          </p:grpSp>
          <p:sp>
            <p:nvSpPr>
              <p:cNvPr id="37902" name="Freeform 115">
                <a:extLst>
                  <a:ext uri="{FF2B5EF4-FFF2-40B4-BE49-F238E27FC236}">
                    <a16:creationId xmlns:a16="http://schemas.microsoft.com/office/drawing/2014/main" id="{D900782E-7A7D-BD4C-AF0C-20DCCAC3AB64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873" y="934"/>
                <a:ext cx="190" cy="580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03" name="Arc 116">
                <a:extLst>
                  <a:ext uri="{FF2B5EF4-FFF2-40B4-BE49-F238E27FC236}">
                    <a16:creationId xmlns:a16="http://schemas.microsoft.com/office/drawing/2014/main" id="{B0A1B88E-6064-3840-8AC8-D0A2CD47AB82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527" y="725"/>
                <a:ext cx="832" cy="900"/>
              </a:xfrm>
              <a:custGeom>
                <a:avLst/>
                <a:gdLst>
                  <a:gd name="T0" fmla="*/ 0 w 21600"/>
                  <a:gd name="T1" fmla="*/ 0 h 21602"/>
                  <a:gd name="T2" fmla="*/ 0 w 21600"/>
                  <a:gd name="T3" fmla="*/ 0 h 21602"/>
                  <a:gd name="T4" fmla="*/ 0 w 21600"/>
                  <a:gd name="T5" fmla="*/ 0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04" name="Arc 117">
                <a:extLst>
                  <a:ext uri="{FF2B5EF4-FFF2-40B4-BE49-F238E27FC236}">
                    <a16:creationId xmlns:a16="http://schemas.microsoft.com/office/drawing/2014/main" id="{9E3A3B06-F2C4-BC4F-B313-B167DD546CC5}"/>
                  </a:ext>
                </a:extLst>
              </p:cNvPr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T0" fmla="*/ 0 w 36729"/>
                  <a:gd name="T1" fmla="*/ 0 h 21600"/>
                  <a:gd name="T2" fmla="*/ 0 w 36729"/>
                  <a:gd name="T3" fmla="*/ 0 h 21600"/>
                  <a:gd name="T4" fmla="*/ 0 w 3672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05" name="Arc 118">
                <a:extLst>
                  <a:ext uri="{FF2B5EF4-FFF2-40B4-BE49-F238E27FC236}">
                    <a16:creationId xmlns:a16="http://schemas.microsoft.com/office/drawing/2014/main" id="{095AD58F-680C-CB4D-B52E-72CE40FFA7B9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612" y="580"/>
                <a:ext cx="485" cy="933"/>
              </a:xfrm>
              <a:custGeom>
                <a:avLst/>
                <a:gdLst>
                  <a:gd name="T0" fmla="*/ 0 w 28940"/>
                  <a:gd name="T1" fmla="*/ 0 h 22305"/>
                  <a:gd name="T2" fmla="*/ 0 w 28940"/>
                  <a:gd name="T3" fmla="*/ 0 h 22305"/>
                  <a:gd name="T4" fmla="*/ 0 w 28940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06" name="Arc 119">
                <a:extLst>
                  <a:ext uri="{FF2B5EF4-FFF2-40B4-BE49-F238E27FC236}">
                    <a16:creationId xmlns:a16="http://schemas.microsoft.com/office/drawing/2014/main" id="{9819D642-A39C-4B4A-ACA3-D1F779A818A1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28"/>
              </a:xfrm>
              <a:custGeom>
                <a:avLst/>
                <a:gdLst>
                  <a:gd name="T0" fmla="*/ 0 w 30473"/>
                  <a:gd name="T1" fmla="*/ 0 h 22305"/>
                  <a:gd name="T2" fmla="*/ 0 w 30473"/>
                  <a:gd name="T3" fmla="*/ 0 h 22305"/>
                  <a:gd name="T4" fmla="*/ 0 w 30473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07" name="Arc 120">
                <a:extLst>
                  <a:ext uri="{FF2B5EF4-FFF2-40B4-BE49-F238E27FC236}">
                    <a16:creationId xmlns:a16="http://schemas.microsoft.com/office/drawing/2014/main" id="{9D9F4DDB-C5CE-0A44-9733-9196D2F16D28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T0" fmla="*/ 0 w 34455"/>
                  <a:gd name="T1" fmla="*/ 0 h 22305"/>
                  <a:gd name="T2" fmla="*/ 0 w 34455"/>
                  <a:gd name="T3" fmla="*/ 0 h 22305"/>
                  <a:gd name="T4" fmla="*/ 0 w 34455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08" name="Arc 121">
                <a:extLst>
                  <a:ext uri="{FF2B5EF4-FFF2-40B4-BE49-F238E27FC236}">
                    <a16:creationId xmlns:a16="http://schemas.microsoft.com/office/drawing/2014/main" id="{A9AE3280-2A6F-BC43-8F57-5F208540A35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09" name="Arc 122">
                <a:extLst>
                  <a:ext uri="{FF2B5EF4-FFF2-40B4-BE49-F238E27FC236}">
                    <a16:creationId xmlns:a16="http://schemas.microsoft.com/office/drawing/2014/main" id="{284ECC10-EF3C-8B4A-868C-CFA1AEABC85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269" y="585"/>
                <a:ext cx="393" cy="933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0" name="Arc 123">
                <a:extLst>
                  <a:ext uri="{FF2B5EF4-FFF2-40B4-BE49-F238E27FC236}">
                    <a16:creationId xmlns:a16="http://schemas.microsoft.com/office/drawing/2014/main" id="{0604D3EC-CDF4-304C-AD76-28A7ED40270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02" y="463"/>
                <a:ext cx="558" cy="933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1" name="Freeform 124">
                <a:extLst>
                  <a:ext uri="{FF2B5EF4-FFF2-40B4-BE49-F238E27FC236}">
                    <a16:creationId xmlns:a16="http://schemas.microsoft.com/office/drawing/2014/main" id="{FC5E923E-3202-AB44-B9DC-006D1B93CC4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10" y="1033"/>
                <a:ext cx="188" cy="580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2" name="Freeform 125">
                <a:extLst>
                  <a:ext uri="{FF2B5EF4-FFF2-40B4-BE49-F238E27FC236}">
                    <a16:creationId xmlns:a16="http://schemas.microsoft.com/office/drawing/2014/main" id="{32F54D58-67A1-E640-8740-307F5C0CDCEF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1" cy="326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3" name="Arc 126">
                <a:extLst>
                  <a:ext uri="{FF2B5EF4-FFF2-40B4-BE49-F238E27FC236}">
                    <a16:creationId xmlns:a16="http://schemas.microsoft.com/office/drawing/2014/main" id="{1BC1E09A-95E6-1746-9F26-0B09F0345F39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T0" fmla="*/ 0 w 36830"/>
                  <a:gd name="T1" fmla="*/ 0 h 22305"/>
                  <a:gd name="T2" fmla="*/ 0 w 36830"/>
                  <a:gd name="T3" fmla="*/ 0 h 22305"/>
                  <a:gd name="T4" fmla="*/ 0 w 36830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4" name="Arc 127">
                <a:extLst>
                  <a:ext uri="{FF2B5EF4-FFF2-40B4-BE49-F238E27FC236}">
                    <a16:creationId xmlns:a16="http://schemas.microsoft.com/office/drawing/2014/main" id="{60D99CCB-D8BA-A647-A454-2E8C7F3DD788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426" y="122"/>
                <a:ext cx="724" cy="899"/>
              </a:xfrm>
              <a:custGeom>
                <a:avLst/>
                <a:gdLst>
                  <a:gd name="T0" fmla="*/ 0 w 31881"/>
                  <a:gd name="T1" fmla="*/ 0 h 21600"/>
                  <a:gd name="T2" fmla="*/ 0 w 31881"/>
                  <a:gd name="T3" fmla="*/ 0 h 21600"/>
                  <a:gd name="T4" fmla="*/ 0 w 3188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5" name="Arc 128">
                <a:extLst>
                  <a:ext uri="{FF2B5EF4-FFF2-40B4-BE49-F238E27FC236}">
                    <a16:creationId xmlns:a16="http://schemas.microsoft.com/office/drawing/2014/main" id="{CA6A93A6-38DB-9348-B52A-288E7415EAA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99" y="502"/>
                <a:ext cx="297" cy="901"/>
              </a:xfrm>
              <a:custGeom>
                <a:avLst/>
                <a:gdLst>
                  <a:gd name="T0" fmla="*/ 0 w 31146"/>
                  <a:gd name="T1" fmla="*/ 0 h 21600"/>
                  <a:gd name="T2" fmla="*/ 0 w 31146"/>
                  <a:gd name="T3" fmla="*/ 0 h 21600"/>
                  <a:gd name="T4" fmla="*/ 0 w 31146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6" name="Freeform 129">
                <a:extLst>
                  <a:ext uri="{FF2B5EF4-FFF2-40B4-BE49-F238E27FC236}">
                    <a16:creationId xmlns:a16="http://schemas.microsoft.com/office/drawing/2014/main" id="{8E799382-3B16-A347-8E32-36F57DEADC44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307" y="981"/>
                <a:ext cx="426" cy="598"/>
              </a:xfrm>
              <a:custGeom>
                <a:avLst/>
                <a:gdLst>
                  <a:gd name="T0" fmla="*/ 0 w 776"/>
                  <a:gd name="T1" fmla="*/ 0 h 2368"/>
                  <a:gd name="T2" fmla="*/ 2 w 776"/>
                  <a:gd name="T3" fmla="*/ 0 h 2368"/>
                  <a:gd name="T4" fmla="*/ 1 w 776"/>
                  <a:gd name="T5" fmla="*/ 0 h 2368"/>
                  <a:gd name="T6" fmla="*/ 3 w 776"/>
                  <a:gd name="T7" fmla="*/ 0 h 2368"/>
                  <a:gd name="T8" fmla="*/ 2 w 776"/>
                  <a:gd name="T9" fmla="*/ 0 h 2368"/>
                  <a:gd name="T10" fmla="*/ 3 w 776"/>
                  <a:gd name="T11" fmla="*/ 0 h 2368"/>
                  <a:gd name="T12" fmla="*/ 2 w 776"/>
                  <a:gd name="T13" fmla="*/ 0 h 2368"/>
                  <a:gd name="T14" fmla="*/ 4 w 776"/>
                  <a:gd name="T15" fmla="*/ 0 h 2368"/>
                  <a:gd name="T16" fmla="*/ 3 w 776"/>
                  <a:gd name="T17" fmla="*/ 0 h 2368"/>
                  <a:gd name="T18" fmla="*/ 4 w 776"/>
                  <a:gd name="T19" fmla="*/ 0 h 2368"/>
                  <a:gd name="T20" fmla="*/ 4 w 776"/>
                  <a:gd name="T21" fmla="*/ 0 h 2368"/>
                  <a:gd name="T22" fmla="*/ 5 w 776"/>
                  <a:gd name="T23" fmla="*/ 0 h 2368"/>
                  <a:gd name="T24" fmla="*/ 5 w 776"/>
                  <a:gd name="T25" fmla="*/ 0 h 2368"/>
                  <a:gd name="T26" fmla="*/ 5 w 776"/>
                  <a:gd name="T27" fmla="*/ 0 h 2368"/>
                  <a:gd name="T28" fmla="*/ 5 w 776"/>
                  <a:gd name="T29" fmla="*/ 0 h 2368"/>
                  <a:gd name="T30" fmla="*/ 6 w 776"/>
                  <a:gd name="T31" fmla="*/ 0 h 2368"/>
                  <a:gd name="T32" fmla="*/ 5 w 776"/>
                  <a:gd name="T33" fmla="*/ 0 h 2368"/>
                  <a:gd name="T34" fmla="*/ 6 w 776"/>
                  <a:gd name="T35" fmla="*/ 0 h 2368"/>
                  <a:gd name="T36" fmla="*/ 5 w 776"/>
                  <a:gd name="T37" fmla="*/ 0 h 2368"/>
                  <a:gd name="T38" fmla="*/ 7 w 776"/>
                  <a:gd name="T39" fmla="*/ 0 h 2368"/>
                  <a:gd name="T40" fmla="*/ 6 w 776"/>
                  <a:gd name="T41" fmla="*/ 0 h 2368"/>
                  <a:gd name="T42" fmla="*/ 7 w 776"/>
                  <a:gd name="T43" fmla="*/ 0 h 2368"/>
                  <a:gd name="T44" fmla="*/ 6 w 776"/>
                  <a:gd name="T45" fmla="*/ 0 h 2368"/>
                  <a:gd name="T46" fmla="*/ 7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7" name="Freeform 130">
                <a:extLst>
                  <a:ext uri="{FF2B5EF4-FFF2-40B4-BE49-F238E27FC236}">
                    <a16:creationId xmlns:a16="http://schemas.microsoft.com/office/drawing/2014/main" id="{7097C469-34D6-814F-88A7-1D66B8F400CF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7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8" name="Freeform 131">
                <a:extLst>
                  <a:ext uri="{FF2B5EF4-FFF2-40B4-BE49-F238E27FC236}">
                    <a16:creationId xmlns:a16="http://schemas.microsoft.com/office/drawing/2014/main" id="{4B36922A-1631-FB45-8C0E-6ED801ED94AC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19" name="Freeform 132">
                <a:extLst>
                  <a:ext uri="{FF2B5EF4-FFF2-40B4-BE49-F238E27FC236}">
                    <a16:creationId xmlns:a16="http://schemas.microsoft.com/office/drawing/2014/main" id="{B28171A4-F071-6141-B020-16439E5EFF0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0 h 2368"/>
                  <a:gd name="T2" fmla="*/ 1 w 776"/>
                  <a:gd name="T3" fmla="*/ 0 h 2368"/>
                  <a:gd name="T4" fmla="*/ 1 w 776"/>
                  <a:gd name="T5" fmla="*/ 0 h 2368"/>
                  <a:gd name="T6" fmla="*/ 2 w 776"/>
                  <a:gd name="T7" fmla="*/ 0 h 2368"/>
                  <a:gd name="T8" fmla="*/ 1 w 776"/>
                  <a:gd name="T9" fmla="*/ 0 h 2368"/>
                  <a:gd name="T10" fmla="*/ 2 w 776"/>
                  <a:gd name="T11" fmla="*/ 0 h 2368"/>
                  <a:gd name="T12" fmla="*/ 2 w 776"/>
                  <a:gd name="T13" fmla="*/ 0 h 2368"/>
                  <a:gd name="T14" fmla="*/ 2 w 776"/>
                  <a:gd name="T15" fmla="*/ 0 h 2368"/>
                  <a:gd name="T16" fmla="*/ 2 w 776"/>
                  <a:gd name="T17" fmla="*/ 0 h 2368"/>
                  <a:gd name="T18" fmla="*/ 3 w 776"/>
                  <a:gd name="T19" fmla="*/ 0 h 2368"/>
                  <a:gd name="T20" fmla="*/ 2 w 776"/>
                  <a:gd name="T21" fmla="*/ 0 h 2368"/>
                  <a:gd name="T22" fmla="*/ 3 w 776"/>
                  <a:gd name="T23" fmla="*/ 0 h 2368"/>
                  <a:gd name="T24" fmla="*/ 3 w 776"/>
                  <a:gd name="T25" fmla="*/ 0 h 2368"/>
                  <a:gd name="T26" fmla="*/ 3 w 776"/>
                  <a:gd name="T27" fmla="*/ 0 h 2368"/>
                  <a:gd name="T28" fmla="*/ 3 w 776"/>
                  <a:gd name="T29" fmla="*/ 0 h 2368"/>
                  <a:gd name="T30" fmla="*/ 3 w 776"/>
                  <a:gd name="T31" fmla="*/ 0 h 2368"/>
                  <a:gd name="T32" fmla="*/ 3 w 776"/>
                  <a:gd name="T33" fmla="*/ 0 h 2368"/>
                  <a:gd name="T34" fmla="*/ 3 w 776"/>
                  <a:gd name="T35" fmla="*/ 0 h 2368"/>
                  <a:gd name="T36" fmla="*/ 3 w 776"/>
                  <a:gd name="T37" fmla="*/ 0 h 2368"/>
                  <a:gd name="T38" fmla="*/ 4 w 776"/>
                  <a:gd name="T39" fmla="*/ 0 h 2368"/>
                  <a:gd name="T40" fmla="*/ 3 w 776"/>
                  <a:gd name="T41" fmla="*/ 0 h 2368"/>
                  <a:gd name="T42" fmla="*/ 4 w 776"/>
                  <a:gd name="T43" fmla="*/ 0 h 2368"/>
                  <a:gd name="T44" fmla="*/ 3 w 776"/>
                  <a:gd name="T45" fmla="*/ 0 h 2368"/>
                  <a:gd name="T46" fmla="*/ 4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20" name="Freeform 133">
                <a:extLst>
                  <a:ext uri="{FF2B5EF4-FFF2-40B4-BE49-F238E27FC236}">
                    <a16:creationId xmlns:a16="http://schemas.microsoft.com/office/drawing/2014/main" id="{5ED05BFF-8361-934E-9387-E248FB718D2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636" y="576"/>
                <a:ext cx="594" cy="417"/>
              </a:xfrm>
              <a:custGeom>
                <a:avLst/>
                <a:gdLst>
                  <a:gd name="T0" fmla="*/ 0 w 776"/>
                  <a:gd name="T1" fmla="*/ 0 h 2368"/>
                  <a:gd name="T2" fmla="*/ 29 w 776"/>
                  <a:gd name="T3" fmla="*/ 0 h 2368"/>
                  <a:gd name="T4" fmla="*/ 11 w 776"/>
                  <a:gd name="T5" fmla="*/ 0 h 2368"/>
                  <a:gd name="T6" fmla="*/ 40 w 776"/>
                  <a:gd name="T7" fmla="*/ 0 h 2368"/>
                  <a:gd name="T8" fmla="*/ 23 w 776"/>
                  <a:gd name="T9" fmla="*/ 0 h 2368"/>
                  <a:gd name="T10" fmla="*/ 45 w 776"/>
                  <a:gd name="T11" fmla="*/ 0 h 2368"/>
                  <a:gd name="T12" fmla="*/ 34 w 776"/>
                  <a:gd name="T13" fmla="*/ 0 h 2368"/>
                  <a:gd name="T14" fmla="*/ 56 w 776"/>
                  <a:gd name="T15" fmla="*/ 0 h 2368"/>
                  <a:gd name="T16" fmla="*/ 45 w 776"/>
                  <a:gd name="T17" fmla="*/ 0 h 2368"/>
                  <a:gd name="T18" fmla="*/ 62 w 776"/>
                  <a:gd name="T19" fmla="*/ 0 h 2368"/>
                  <a:gd name="T20" fmla="*/ 56 w 776"/>
                  <a:gd name="T21" fmla="*/ 0 h 2368"/>
                  <a:gd name="T22" fmla="*/ 68 w 776"/>
                  <a:gd name="T23" fmla="*/ 0 h 2368"/>
                  <a:gd name="T24" fmla="*/ 68 w 776"/>
                  <a:gd name="T25" fmla="*/ 0 h 2368"/>
                  <a:gd name="T26" fmla="*/ 79 w 776"/>
                  <a:gd name="T27" fmla="*/ 0 h 2368"/>
                  <a:gd name="T28" fmla="*/ 73 w 776"/>
                  <a:gd name="T29" fmla="*/ 0 h 2368"/>
                  <a:gd name="T30" fmla="*/ 85 w 776"/>
                  <a:gd name="T31" fmla="*/ 0 h 2368"/>
                  <a:gd name="T32" fmla="*/ 79 w 776"/>
                  <a:gd name="T33" fmla="*/ 0 h 2368"/>
                  <a:gd name="T34" fmla="*/ 85 w 776"/>
                  <a:gd name="T35" fmla="*/ 0 h 2368"/>
                  <a:gd name="T36" fmla="*/ 79 w 776"/>
                  <a:gd name="T37" fmla="*/ 0 h 2368"/>
                  <a:gd name="T38" fmla="*/ 90 w 776"/>
                  <a:gd name="T39" fmla="*/ 0 h 2368"/>
                  <a:gd name="T40" fmla="*/ 85 w 776"/>
                  <a:gd name="T41" fmla="*/ 0 h 2368"/>
                  <a:gd name="T42" fmla="*/ 90 w 776"/>
                  <a:gd name="T43" fmla="*/ 0 h 2368"/>
                  <a:gd name="T44" fmla="*/ 85 w 776"/>
                  <a:gd name="T45" fmla="*/ 0 h 2368"/>
                  <a:gd name="T46" fmla="*/ 9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21" name="Freeform 134">
                <a:extLst>
                  <a:ext uri="{FF2B5EF4-FFF2-40B4-BE49-F238E27FC236}">
                    <a16:creationId xmlns:a16="http://schemas.microsoft.com/office/drawing/2014/main" id="{58D98A88-FBF9-C44B-81AD-ABAEBBBBE2E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658" y="132"/>
                <a:ext cx="260" cy="559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22" name="Freeform 135">
                <a:extLst>
                  <a:ext uri="{FF2B5EF4-FFF2-40B4-BE49-F238E27FC236}">
                    <a16:creationId xmlns:a16="http://schemas.microsoft.com/office/drawing/2014/main" id="{088D22BF-3C5A-A24A-B7F8-9D6B5C4D8DC5}"/>
                  </a:ext>
                </a:extLst>
              </p:cNvPr>
              <p:cNvSpPr>
                <a:spLocks/>
              </p:cNvSpPr>
              <p:nvPr/>
            </p:nvSpPr>
            <p:spPr bwMode="hidden">
              <a:xfrm rot="-1346631">
                <a:off x="4401" y="599"/>
                <a:ext cx="175" cy="329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7923" name="Freeform 136">
                <a:extLst>
                  <a:ext uri="{FF2B5EF4-FFF2-40B4-BE49-F238E27FC236}">
                    <a16:creationId xmlns:a16="http://schemas.microsoft.com/office/drawing/2014/main" id="{E38F4E69-C09B-A648-8215-FDCA5945B508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346631" flipH="1">
                <a:off x="3783" y="589"/>
                <a:ext cx="172" cy="330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37891" name="Rectangle 137">
            <a:extLst>
              <a:ext uri="{FF2B5EF4-FFF2-40B4-BE49-F238E27FC236}">
                <a16:creationId xmlns:a16="http://schemas.microsoft.com/office/drawing/2014/main" id="{28BA04C4-94BB-0349-8895-6F1B22B0E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2685"/>
            <a:ext cx="103632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7892" name="Rectangle 138">
            <a:extLst>
              <a:ext uri="{FF2B5EF4-FFF2-40B4-BE49-F238E27FC236}">
                <a16:creationId xmlns:a16="http://schemas.microsoft.com/office/drawing/2014/main" id="{AD1AE812-86D6-A846-85C0-49D91B71F6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0667" name="Rectangle 139">
            <a:extLst>
              <a:ext uri="{FF2B5EF4-FFF2-40B4-BE49-F238E27FC236}">
                <a16:creationId xmlns:a16="http://schemas.microsoft.com/office/drawing/2014/main" id="{2967E15F-C8F0-5742-845E-971927540B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CC00"/>
                </a:solidFill>
                <a:latin typeface="Arial Black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0668" name="Rectangle 140">
            <a:extLst>
              <a:ext uri="{FF2B5EF4-FFF2-40B4-BE49-F238E27FC236}">
                <a16:creationId xmlns:a16="http://schemas.microsoft.com/office/drawing/2014/main" id="{C0027012-5E20-A840-BFAB-4C7C5B79136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CC00"/>
                </a:solidFill>
                <a:latin typeface="Arial Black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0669" name="Rectangle 141">
            <a:extLst>
              <a:ext uri="{FF2B5EF4-FFF2-40B4-BE49-F238E27FC236}">
                <a16:creationId xmlns:a16="http://schemas.microsoft.com/office/drawing/2014/main" id="{7F635E80-30BD-3E47-A3F6-E79E5464E0C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CC00"/>
                </a:solidFill>
                <a:latin typeface="Arial Black" panose="020B0604020202020204" pitchFamily="34" charset="0"/>
              </a:defRPr>
            </a:lvl1pPr>
          </a:lstStyle>
          <a:p>
            <a:pPr>
              <a:defRPr/>
            </a:pPr>
            <a:fld id="{95481043-E173-0B40-ABCC-6A958A6D78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23877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ransition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C12FC143-D202-4C4A-956C-D9B6C9F5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123" name="Text Placeholder 12">
            <a:extLst>
              <a:ext uri="{FF2B5EF4-FFF2-40B4-BE49-F238E27FC236}">
                <a16:creationId xmlns:a16="http://schemas.microsoft.com/office/drawing/2014/main" id="{E4B0D7E9-83CA-2C4B-BE66-C848B1999E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7095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27114FE-5FB0-494D-B692-A95FFDBFA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417733"/>
            <a:ext cx="2844800" cy="364067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fld id="{A0180891-5673-1E48-B6F2-C94E01569BA1}" type="datetimeFigureOut">
              <a:rPr lang="en-US"/>
              <a:pPr>
                <a:defRPr/>
              </a:pPr>
              <a:t>4/25/23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B2E470-E172-434D-8430-0790B489B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17733"/>
            <a:ext cx="3860800" cy="364067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09543F1-B7A0-9545-9269-666727400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6400" y="6417733"/>
            <a:ext cx="1016000" cy="364067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prstClr val="white">
                    <a:shade val="50000"/>
                  </a:prstClr>
                </a:solidFill>
                <a:latin typeface="Book Antiqua"/>
                <a:cs typeface="Arial" charset="0"/>
              </a:defRPr>
            </a:lvl1pPr>
          </a:lstStyle>
          <a:p>
            <a:pPr>
              <a:defRPr/>
            </a:pPr>
            <a:fld id="{190BA302-F27C-5D4E-80A6-8A1528B24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88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67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67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67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67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67" b="1">
          <a:solidFill>
            <a:schemeClr val="tx1"/>
          </a:solidFill>
          <a:latin typeface="Lucida Sans" pitchFamily="34" charset="0"/>
        </a:defRPr>
      </a:lvl5pPr>
      <a:lvl6pPr marL="342883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6pPr>
      <a:lvl7pPr marL="685766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7pPr>
      <a:lvl8pPr marL="1028649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8pPr>
      <a:lvl9pPr marL="1371531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9pPr>
    </p:titleStyle>
    <p:bodyStyle>
      <a:lvl1pPr marL="410623" indent="-306910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9801" indent="-211661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2" charset="2"/>
        <a:buChar char=""/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48763" indent="-16932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13859" indent="-1354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2" charset="2"/>
        <a:buChar char=""/>
        <a:defRPr sz="1467" kern="1200">
          <a:solidFill>
            <a:schemeClr val="tx1"/>
          </a:solidFill>
          <a:latin typeface="+mn-lt"/>
          <a:ea typeface="+mn-ea"/>
          <a:cs typeface="+mn-cs"/>
        </a:defRPr>
      </a:lvl4pPr>
      <a:lvl5pPr marL="1157788" indent="-1354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2" charset="2"/>
        <a:buChar char=""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1323528" indent="-137153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1474396" indent="-13715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265" indent="-13715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1" kern="1200">
          <a:solidFill>
            <a:schemeClr val="tx1"/>
          </a:solidFill>
          <a:latin typeface="+mn-lt"/>
          <a:ea typeface="+mn-ea"/>
          <a:cs typeface="+mn-cs"/>
        </a:defRPr>
      </a:lvl8pPr>
      <a:lvl9pPr marL="1776133" indent="-137153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1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iff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iff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iff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gif"/><Relationship Id="rId7" Type="http://schemas.openxmlformats.org/officeDocument/2006/relationships/image" Target="../media/image13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eb.facebook.com/YeshuaOfficial/?__tn__=%3C*F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2.xml"/><Relationship Id="rId4" Type="http://schemas.openxmlformats.org/officeDocument/2006/relationships/hyperlink" Target="https://web.facebook.com/YeshuaOfficial/?__tn__=%3C*F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2.xml"/><Relationship Id="rId4" Type="http://schemas.openxmlformats.org/officeDocument/2006/relationships/hyperlink" Target="https://web.facebook.com/YeshuaOfficial/?__tn__=%3C*F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2.xml"/><Relationship Id="rId4" Type="http://schemas.openxmlformats.org/officeDocument/2006/relationships/hyperlink" Target="https://web.facebook.com/YeshuaOfficial/?__tn__=%3C*F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eb.facebook.com/YeshuaOfficial/?__tn__=%3C*F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.png"/><Relationship Id="rId5" Type="http://schemas.openxmlformats.org/officeDocument/2006/relationships/hyperlink" Target="http://www.dartmouth.edu/~milton/reading_room/sonnets/sonnet_18/index.shtml" TargetMode="External"/><Relationship Id="rId4" Type="http://schemas.openxmlformats.org/officeDocument/2006/relationships/hyperlink" Target="https://web.facebook.com/YeshuaOfficial/?__tn__=%3C*F" TargetMode="Externa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7.tiff"/><Relationship Id="rId5" Type="http://schemas.openxmlformats.org/officeDocument/2006/relationships/hyperlink" Target="https://books.google.com.au/books?id=glwEAAAAQAAJ&amp;printsec=frontcover&amp;source=gbs_ge_summary_r&amp;cad=0#v=onepage&amp;q&amp;f=false" TargetMode="External"/><Relationship Id="rId4" Type="http://schemas.openxmlformats.org/officeDocument/2006/relationships/hyperlink" Target="https://web.facebook.com/YeshuaOfficial/?__tn__=%3C*F" TargetMode="Externa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7.tiff"/><Relationship Id="rId5" Type="http://schemas.openxmlformats.org/officeDocument/2006/relationships/hyperlink" Target="https://books.google.com.au/books?id=glwEAAAAQAAJ&amp;printsec=frontcover&amp;source=gbs_ge_summary_r&amp;cad=0#v=onepage&amp;q&amp;f=false" TargetMode="External"/><Relationship Id="rId4" Type="http://schemas.openxmlformats.org/officeDocument/2006/relationships/hyperlink" Target="https://web.facebook.com/YeshuaOfficial/?__tn__=%3C*F" TargetMode="Externa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hyperlink" Target="https://archive.org/details/historyofevangel00morl/page/344" TargetMode="Externa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4.xml"/><Relationship Id="rId6" Type="http://schemas.openxmlformats.org/officeDocument/2006/relationships/hyperlink" Target="https://en.wikipedia.org/wiki/Samuel_Moreland" TargetMode="External"/><Relationship Id="rId5" Type="http://schemas.openxmlformats.org/officeDocument/2006/relationships/image" Target="../media/image18.tiff"/><Relationship Id="rId4" Type="http://schemas.openxmlformats.org/officeDocument/2006/relationships/hyperlink" Target="https://web.facebook.com/YeshuaOfficial/?__tn__=%3C*F" TargetMode="Externa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4.xml"/><Relationship Id="rId6" Type="http://schemas.openxmlformats.org/officeDocument/2006/relationships/hyperlink" Target="https://en.wikipedia.org/wiki/Waldensians#cite_note-21" TargetMode="External"/><Relationship Id="rId5" Type="http://schemas.openxmlformats.org/officeDocument/2006/relationships/hyperlink" Target="https://en.wikipedia.org/wiki/Arpitan" TargetMode="External"/><Relationship Id="rId4" Type="http://schemas.openxmlformats.org/officeDocument/2006/relationships/hyperlink" Target="https://web.facebook.com/YeshuaOfficial/?__tn__=%3C*F" TargetMode="Externa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21.tiff"/><Relationship Id="rId4" Type="http://schemas.openxmlformats.org/officeDocument/2006/relationships/hyperlink" Target="https://web.facebook.com/YeshuaOfficial/?__tn__=%3C*F" TargetMode="Externa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5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7.tiff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www.danmartell.com/booksarepowerful/" TargetMode="External"/><Relationship Id="rId4" Type="http://schemas.openxmlformats.org/officeDocument/2006/relationships/hyperlink" Target="https://web.facebook.com/YeshuaOfficial/?__tn__=%3C*F" TargetMode="Externa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gif"/><Relationship Id="rId7" Type="http://schemas.openxmlformats.org/officeDocument/2006/relationships/image" Target="../media/image13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0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eb.facebook.com/YeshuaOfficial/?__tn__=%3C*F" TargetMode="Externa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WordArt 6">
            <a:extLst>
              <a:ext uri="{FF2B5EF4-FFF2-40B4-BE49-F238E27FC236}">
                <a16:creationId xmlns:a16="http://schemas.microsoft.com/office/drawing/2014/main" id="{4A4C6595-C857-5D41-942B-D6177DDEC9D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6314" y="599090"/>
            <a:ext cx="11190515" cy="5312979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 dirty="0"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HAVE A NICE DAY</a:t>
            </a:r>
          </a:p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 dirty="0"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to </a:t>
            </a:r>
          </a:p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 dirty="0"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EVERYONE</a:t>
            </a:r>
          </a:p>
        </p:txBody>
      </p:sp>
      <p:pic>
        <p:nvPicPr>
          <p:cNvPr id="4" name="Picture 5" descr="flying birds">
            <a:extLst>
              <a:ext uri="{FF2B5EF4-FFF2-40B4-BE49-F238E27FC236}">
                <a16:creationId xmlns:a16="http://schemas.microsoft.com/office/drawing/2014/main" id="{F53AC8DD-B373-AE45-B2B8-76CDAD017D3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1143001"/>
            <a:ext cx="8948057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C252FC-5FAF-B34C-978C-617BD70670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58714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9B7D27-53A7-9B43-9333-648DCB46755B}"/>
              </a:ext>
            </a:extLst>
          </p:cNvPr>
          <p:cNvSpPr/>
          <p:nvPr/>
        </p:nvSpPr>
        <p:spPr>
          <a:xfrm>
            <a:off x="-15766" y="3612633"/>
            <a:ext cx="12192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1500" b="1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1F17B-B6C1-3447-820B-9011C20F51B4}"/>
              </a:ext>
            </a:extLst>
          </p:cNvPr>
          <p:cNvSpPr txBox="1"/>
          <p:nvPr/>
        </p:nvSpPr>
        <p:spPr>
          <a:xfrm>
            <a:off x="0" y="1996967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SOTERIOLOGICAL &amp; ESCHATOLOGICAL FOUNDATION OF LITERATURE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MINISTRY </a:t>
            </a:r>
          </a:p>
        </p:txBody>
      </p:sp>
    </p:spTree>
    <p:extLst>
      <p:ext uri="{BB962C8B-B14F-4D97-AF65-F5344CB8AC3E}">
        <p14:creationId xmlns:p14="http://schemas.microsoft.com/office/powerpoint/2010/main" val="758965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9B7D27-53A7-9B43-9333-648DCB46755B}"/>
              </a:ext>
            </a:extLst>
          </p:cNvPr>
          <p:cNvSpPr/>
          <p:nvPr/>
        </p:nvSpPr>
        <p:spPr>
          <a:xfrm>
            <a:off x="-15766" y="3612633"/>
            <a:ext cx="12192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1500" b="1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1F17B-B6C1-3447-820B-9011C20F51B4}"/>
              </a:ext>
            </a:extLst>
          </p:cNvPr>
          <p:cNvSpPr txBox="1"/>
          <p:nvPr/>
        </p:nvSpPr>
        <p:spPr>
          <a:xfrm>
            <a:off x="10514" y="7660"/>
            <a:ext cx="12192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720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Revelation 1:3</a:t>
            </a:r>
            <a:r>
              <a:rPr kumimoji="0" lang="en-PH" sz="72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KJV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</a:t>
            </a:r>
            <a:r>
              <a:rPr lang="en-PH" sz="6300" dirty="0">
                <a:ln w="19050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Blessed is he who reads and </a:t>
            </a:r>
            <a:r>
              <a:rPr lang="en-PH" sz="630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those who hear </a:t>
            </a:r>
            <a:r>
              <a:rPr lang="en-PH" sz="6300" dirty="0">
                <a:ln w="19050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the word of this prophecy, and keep those things which are written in it; </a:t>
            </a:r>
            <a:r>
              <a:rPr lang="en-PH" sz="630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for the time is near</a:t>
            </a:r>
            <a:r>
              <a:rPr lang="en-PH" sz="6300" dirty="0">
                <a:ln w="19050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. </a:t>
            </a:r>
            <a:r>
              <a:rPr kumimoji="0" lang="en-PH" sz="63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”</a:t>
            </a:r>
            <a:endParaRPr kumimoji="0" lang="en-US" sz="6300" b="0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523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9B7D27-53A7-9B43-9333-648DCB46755B}"/>
              </a:ext>
            </a:extLst>
          </p:cNvPr>
          <p:cNvSpPr/>
          <p:nvPr/>
        </p:nvSpPr>
        <p:spPr>
          <a:xfrm>
            <a:off x="-15766" y="3612633"/>
            <a:ext cx="12192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1500" b="1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1F17B-B6C1-3447-820B-9011C20F51B4}"/>
              </a:ext>
            </a:extLst>
          </p:cNvPr>
          <p:cNvSpPr txBox="1"/>
          <p:nvPr/>
        </p:nvSpPr>
        <p:spPr>
          <a:xfrm>
            <a:off x="10514" y="7660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 Timothy 2:4 KJV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“Who will have all men to be saved, and to come unto the knowledge of the truth.”</a:t>
            </a:r>
            <a:endParaRPr kumimoji="0" lang="en-US" sz="7200" b="0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513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0" y="28641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The 7s of the        </a:t>
            </a: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777 = 77 </a:t>
            </a:r>
          </a:p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In Revelation Chapters 2-3</a:t>
            </a:r>
            <a:endParaRPr kumimoji="0" lang="en-US" sz="96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51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0" y="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7 Churches – 1:11</a:t>
            </a:r>
          </a:p>
          <a:p>
            <a:pPr marL="0" marR="0" lvl="0" indent="0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7 Golden</a:t>
            </a:r>
          </a:p>
          <a:p>
            <a:pPr marL="0" marR="0" lvl="0" indent="0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	Lampstand</a:t>
            </a:r>
            <a:r>
              <a:rPr lang="en-US" sz="9600" b="1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 1:13</a:t>
            </a:r>
          </a:p>
          <a:p>
            <a:pPr marL="0" marR="0" lvl="0" indent="0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7 Stars – 1:16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6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296905"/>
            <a:ext cx="91440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Why = 77?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319D39B-B943-1D45-978E-DC36BBA0B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90536E-D0C3-0C4E-B5F9-35D182E3A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211973" name="Rectangle 4">
            <a:extLst>
              <a:ext uri="{FF2B5EF4-FFF2-40B4-BE49-F238E27FC236}">
                <a16:creationId xmlns:a16="http://schemas.microsoft.com/office/drawing/2014/main" id="{F3A6564A-6555-1E47-90DC-105B991C7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25399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1:20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9BA605-06C4-AB41-B5A6-9BFF5A8EEB66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AF16C4E-569B-D441-B0D1-C4B4A389B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787400"/>
            <a:ext cx="12083143" cy="59093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“The mystery of the seven </a:t>
            </a: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stars</a:t>
            </a: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which you saw in My right hand, and the seven golden </a:t>
            </a: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40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lampstand</a:t>
            </a: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; The seven stars are the </a:t>
            </a: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angels</a:t>
            </a: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of the seven churches, and the seven lampstand which you saw are the seven </a:t>
            </a: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40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churches</a:t>
            </a:r>
            <a:r>
              <a:rPr kumimoji="0" lang="en-US" altLang="en-US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.”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2B82C-11DB-B742-B97F-EB6C522EF7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3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65679"/>
            <a:ext cx="91440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Why = 77?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F19444-EB93-8D44-9750-970A91516314}"/>
              </a:ext>
            </a:extLst>
          </p:cNvPr>
          <p:cNvSpPr/>
          <p:nvPr/>
        </p:nvSpPr>
        <p:spPr>
          <a:xfrm>
            <a:off x="0" y="2677497"/>
            <a:ext cx="12192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7</a:t>
            </a:r>
            <a:r>
              <a:rPr kumimoji="0" lang="en-US" sz="6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Lampstands are Churches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82412B-D655-8546-8BA5-6A3F73C4253D}"/>
              </a:ext>
            </a:extLst>
          </p:cNvPr>
          <p:cNvSpPr/>
          <p:nvPr/>
        </p:nvSpPr>
        <p:spPr>
          <a:xfrm>
            <a:off x="15770" y="3838890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7</a:t>
            </a:r>
            <a:r>
              <a:rPr kumimoji="0" lang="en-US" sz="88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Stars are Angels</a:t>
            </a:r>
          </a:p>
        </p:txBody>
      </p:sp>
    </p:spTree>
    <p:extLst>
      <p:ext uri="{BB962C8B-B14F-4D97-AF65-F5344CB8AC3E}">
        <p14:creationId xmlns:p14="http://schemas.microsoft.com/office/powerpoint/2010/main" val="2172159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F19444-EB93-8D44-9750-970A91516314}"/>
              </a:ext>
            </a:extLst>
          </p:cNvPr>
          <p:cNvSpPr/>
          <p:nvPr/>
        </p:nvSpPr>
        <p:spPr>
          <a:xfrm>
            <a:off x="0" y="2288614"/>
            <a:ext cx="1219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John was confused and afraid?</a:t>
            </a:r>
          </a:p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1:17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A40076-50D0-594B-825C-0430B7A72DA9}"/>
              </a:ext>
            </a:extLst>
          </p:cNvPr>
          <p:cNvSpPr/>
          <p:nvPr/>
        </p:nvSpPr>
        <p:spPr>
          <a:xfrm>
            <a:off x="3342290" y="36831"/>
            <a:ext cx="511853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Why</a:t>
            </a:r>
          </a:p>
        </p:txBody>
      </p:sp>
    </p:spTree>
    <p:extLst>
      <p:ext uri="{BB962C8B-B14F-4D97-AF65-F5344CB8AC3E}">
        <p14:creationId xmlns:p14="http://schemas.microsoft.com/office/powerpoint/2010/main" val="1346434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5549462" y="65679"/>
            <a:ext cx="511853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8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F19444-EB93-8D44-9750-970A91516314}"/>
              </a:ext>
            </a:extLst>
          </p:cNvPr>
          <p:cNvSpPr/>
          <p:nvPr/>
        </p:nvSpPr>
        <p:spPr>
          <a:xfrm>
            <a:off x="0" y="2288614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7266E1-8DE6-F147-A430-88B5995C37D0}"/>
              </a:ext>
            </a:extLst>
          </p:cNvPr>
          <p:cNvSpPr txBox="1"/>
          <p:nvPr/>
        </p:nvSpPr>
        <p:spPr>
          <a:xfrm>
            <a:off x="-11430" y="1030108"/>
            <a:ext cx="121919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John saw the lampstand but </a:t>
            </a:r>
            <a:r>
              <a:rPr lang="en-US" sz="800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Cooper Black" panose="0208090404030B020404" pitchFamily="18" charset="77"/>
              </a:rPr>
              <a:t>the </a:t>
            </a:r>
            <a:r>
              <a:rPr kumimoji="0" 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LIGHT</a:t>
            </a:r>
            <a:r>
              <a:rPr kumimoji="0" 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</a:t>
            </a:r>
            <a:r>
              <a:rPr lang="en-US" sz="800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Cooper Black" panose="0208090404030B020404" pitchFamily="18" charset="77"/>
              </a:rPr>
              <a:t>is</a:t>
            </a:r>
            <a:r>
              <a:rPr kumimoji="0" 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missing</a:t>
            </a:r>
          </a:p>
        </p:txBody>
      </p:sp>
    </p:spTree>
    <p:extLst>
      <p:ext uri="{BB962C8B-B14F-4D97-AF65-F5344CB8AC3E}">
        <p14:creationId xmlns:p14="http://schemas.microsoft.com/office/powerpoint/2010/main" val="2925847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6B47D4-4BB8-9E4B-A4FB-99F5EA7B9466}"/>
              </a:ext>
            </a:extLst>
          </p:cNvPr>
          <p:cNvSpPr/>
          <p:nvPr/>
        </p:nvSpPr>
        <p:spPr>
          <a:xfrm>
            <a:off x="0" y="0"/>
            <a:ext cx="1219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6600" b="1" i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latin typeface="Cooper Black" panose="0208090404030B020404" pitchFamily="18" charset="77"/>
              </a:rPr>
              <a:t>7 significant words in 7 churches in Revelation </a:t>
            </a:r>
          </a:p>
        </p:txBody>
      </p:sp>
    </p:spTree>
    <p:extLst>
      <p:ext uri="{BB962C8B-B14F-4D97-AF65-F5344CB8AC3E}">
        <p14:creationId xmlns:p14="http://schemas.microsoft.com/office/powerpoint/2010/main" val="3731253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6B47D4-4BB8-9E4B-A4FB-99F5EA7B9466}"/>
              </a:ext>
            </a:extLst>
          </p:cNvPr>
          <p:cNvSpPr/>
          <p:nvPr/>
        </p:nvSpPr>
        <p:spPr>
          <a:xfrm>
            <a:off x="0" y="0"/>
            <a:ext cx="1219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4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angels or stars, 1:20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  <a:endParaRPr kumimoji="0" lang="en-US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946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6B47D4-4BB8-9E4B-A4FB-99F5EA7B9466}"/>
              </a:ext>
            </a:extLst>
          </p:cNvPr>
          <p:cNvSpPr/>
          <p:nvPr/>
        </p:nvSpPr>
        <p:spPr>
          <a:xfrm>
            <a:off x="0" y="0"/>
            <a:ext cx="121920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PH" sz="54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</a:t>
            </a:r>
            <a:r>
              <a:rPr lang="en-PH" sz="6300" b="1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7 angels or stars, 1:20 </a:t>
            </a:r>
            <a:endParaRPr kumimoji="0" lang="en-PH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2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write - Publish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</a:t>
            </a:r>
            <a:endParaRPr kumimoji="0" lang="en-US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155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6B47D4-4BB8-9E4B-A4FB-99F5EA7B9466}"/>
              </a:ext>
            </a:extLst>
          </p:cNvPr>
          <p:cNvSpPr/>
          <p:nvPr/>
        </p:nvSpPr>
        <p:spPr>
          <a:xfrm>
            <a:off x="0" y="0"/>
            <a:ext cx="1219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PH" sz="54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</a:t>
            </a:r>
            <a:r>
              <a:rPr lang="en-PH" sz="6300" b="1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- 7 angels or stars, 1:20 </a:t>
            </a:r>
            <a:endParaRPr kumimoji="0" lang="en-PH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2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write - Publish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 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3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send - LE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</a:t>
            </a:r>
            <a:endParaRPr kumimoji="0" lang="en-US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338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6B47D4-4BB8-9E4B-A4FB-99F5EA7B9466}"/>
              </a:ext>
            </a:extLst>
          </p:cNvPr>
          <p:cNvSpPr/>
          <p:nvPr/>
        </p:nvSpPr>
        <p:spPr>
          <a:xfrm>
            <a:off x="0" y="0"/>
            <a:ext cx="1219200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PH" sz="54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</a:t>
            </a:r>
            <a:r>
              <a:rPr lang="en-PH" sz="6300" b="1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7 angels or stars, 1:20 </a:t>
            </a:r>
            <a:endParaRPr kumimoji="0" lang="en-PH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2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write - Publish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 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3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send - LE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4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ears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</a:t>
            </a:r>
            <a:endParaRPr kumimoji="0" lang="en-US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489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6B47D4-4BB8-9E4B-A4FB-99F5EA7B9466}"/>
              </a:ext>
            </a:extLst>
          </p:cNvPr>
          <p:cNvSpPr/>
          <p:nvPr/>
        </p:nvSpPr>
        <p:spPr>
          <a:xfrm>
            <a:off x="0" y="0"/>
            <a:ext cx="12192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PH" sz="54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</a:t>
            </a:r>
            <a:r>
              <a:rPr lang="en-PH" sz="6300" b="1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7 angels or stars, 1:20 </a:t>
            </a:r>
            <a:endParaRPr kumimoji="0" lang="en-PH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2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write - Publish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 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3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send - LE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4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ears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 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5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hear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</a:t>
            </a:r>
            <a:endParaRPr kumimoji="0" lang="en-US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238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6B47D4-4BB8-9E4B-A4FB-99F5EA7B9466}"/>
              </a:ext>
            </a:extLst>
          </p:cNvPr>
          <p:cNvSpPr/>
          <p:nvPr/>
        </p:nvSpPr>
        <p:spPr>
          <a:xfrm>
            <a:off x="0" y="0"/>
            <a:ext cx="12192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PH" sz="54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</a:t>
            </a:r>
            <a:r>
              <a:rPr lang="en-PH" sz="6300" b="1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7 angels or stars, </a:t>
            </a:r>
            <a:endParaRPr kumimoji="0" lang="en-PH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2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write -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 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3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send - 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4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ears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 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5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hear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6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overcome </a:t>
            </a:r>
          </a:p>
        </p:txBody>
      </p:sp>
    </p:spTree>
    <p:extLst>
      <p:ext uri="{BB962C8B-B14F-4D97-AF65-F5344CB8AC3E}">
        <p14:creationId xmlns:p14="http://schemas.microsoft.com/office/powerpoint/2010/main" val="3111421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6B47D4-4BB8-9E4B-A4FB-99F5EA7B9466}"/>
              </a:ext>
            </a:extLst>
          </p:cNvPr>
          <p:cNvSpPr/>
          <p:nvPr/>
        </p:nvSpPr>
        <p:spPr>
          <a:xfrm>
            <a:off x="0" y="0"/>
            <a:ext cx="12192000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PH" sz="54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</a:t>
            </a:r>
            <a:r>
              <a:rPr lang="en-PH" sz="6300" b="1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7 angels or stars</a:t>
            </a:r>
            <a:endParaRPr kumimoji="0" lang="en-PH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2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write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 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3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send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4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ears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    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5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hear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 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6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overcome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7</a:t>
            </a:r>
            <a:r>
              <a:rPr kumimoji="0" lang="en-PH" sz="63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- 7 assurance of salvation</a:t>
            </a:r>
            <a:endParaRPr kumimoji="0" lang="en-US" sz="63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295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B53CDE-C698-1A47-A274-7E39A711CF8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98" b="11571"/>
          <a:stretch/>
        </p:blipFill>
        <p:spPr>
          <a:xfrm>
            <a:off x="3384330" y="-10306"/>
            <a:ext cx="5966799" cy="686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93D4EC-4542-DA46-A435-F990C363ED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3035" y="-1"/>
            <a:ext cx="8817310" cy="686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67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D34EEE-1269-924C-8242-976DE6671E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831" b="91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09CD0F-BF11-9F4F-82BF-084C172DBA84}"/>
              </a:ext>
            </a:extLst>
          </p:cNvPr>
          <p:cNvSpPr txBox="1"/>
          <p:nvPr/>
        </p:nvSpPr>
        <p:spPr>
          <a:xfrm>
            <a:off x="115863" y="3111071"/>
            <a:ext cx="12044607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PH" sz="4800" dirty="0">
                <a:ln w="28575"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“And when I saw him, I fell at his feet as dead. And he laid his right hand upon me, saying unto me, ‘</a:t>
            </a:r>
            <a:r>
              <a:rPr lang="en-PH" sz="48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Cooper Black" panose="0208090404030B020404" pitchFamily="18" charset="77"/>
              </a:rPr>
              <a:t>Fear not; I am the first and the last:</a:t>
            </a:r>
            <a:r>
              <a:rPr lang="en-PH" sz="4800" dirty="0">
                <a:ln w="28575"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’” </a:t>
            </a:r>
            <a:r>
              <a:rPr lang="en-PH" sz="48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Cooper Black" panose="0208090404030B020404" pitchFamily="18" charset="77"/>
              </a:rPr>
              <a:t>           								</a:t>
            </a:r>
            <a:r>
              <a:rPr lang="en-PH" sz="4800" dirty="0">
                <a:ln w="19050">
                  <a:solidFill>
                    <a:schemeClr val="bg1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Revelation 1:17 KJV  </a:t>
            </a:r>
          </a:p>
        </p:txBody>
      </p:sp>
    </p:spTree>
    <p:extLst>
      <p:ext uri="{BB962C8B-B14F-4D97-AF65-F5344CB8AC3E}">
        <p14:creationId xmlns:p14="http://schemas.microsoft.com/office/powerpoint/2010/main" val="3872023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F96414A-0146-5E48-A89C-7B1A06A7B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7BEE5F-58B8-E240-970B-D62528D32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D7333228-BCAA-9F43-A09A-076FF8462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8FD312-D79B-194B-A35D-BCC13BD99FBE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EF3382-FA9C-2549-89C9-CCCE0B0AFDCB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D5635C-4387-B448-99AE-3A76BCF4C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1131"/>
            <a:ext cx="12191999" cy="18786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07975" indent="-230188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487363" indent="-158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636588" indent="-1270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760413" indent="-101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868363" indent="-101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13255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17827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22399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26971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410623" marR="0" lvl="0" indent="-306910" algn="ctr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2" charset="2"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John was trouble because he saw the </a:t>
            </a:r>
            <a:r>
              <a:rPr kumimoji="0" lang="en-US" altLang="en-US" sz="115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lampstand</a:t>
            </a:r>
            <a:r>
              <a:rPr kumimoji="0" lang="en-US" altLang="en-US" sz="8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but there was no </a:t>
            </a:r>
            <a:r>
              <a:rPr kumimoji="0" lang="en-US" altLang="en-US" sz="115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light</a:t>
            </a:r>
            <a:r>
              <a:rPr kumimoji="0" lang="en-US" altLang="en-US" sz="88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8000" b="1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AE55C4-A28B-8F47-87AC-D9DCD3F05D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43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21027" y="961240"/>
            <a:ext cx="1214995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783">
              <a:defRPr/>
            </a:pPr>
            <a:r>
              <a:rPr lang="en-PH" sz="4800" dirty="0">
                <a:ln w="28575">
                  <a:solidFill>
                    <a:sysClr val="windowText" lastClr="000000"/>
                  </a:solidFill>
                </a:ln>
                <a:latin typeface="Cooper Black" panose="0208090404030B020404" pitchFamily="18" charset="77"/>
              </a:rPr>
              <a:t>“I am Alpha and Omega, the first and the last: and, What thou </a:t>
            </a:r>
            <a:r>
              <a:rPr lang="en-PH" sz="4800" dirty="0" err="1">
                <a:ln w="28575">
                  <a:solidFill>
                    <a:sysClr val="windowText" lastClr="000000"/>
                  </a:solidFill>
                </a:ln>
                <a:latin typeface="Cooper Black" panose="0208090404030B020404" pitchFamily="18" charset="77"/>
              </a:rPr>
              <a:t>seest</a:t>
            </a:r>
            <a:r>
              <a:rPr lang="en-PH" sz="4800" dirty="0">
                <a:ln w="28575">
                  <a:solidFill>
                    <a:sysClr val="windowText" lastClr="000000"/>
                  </a:solidFill>
                </a:ln>
                <a:latin typeface="Cooper Black" panose="0208090404030B020404" pitchFamily="18" charset="77"/>
              </a:rPr>
              <a:t>, write in a book, and send it unto the seven churches which are in Asia; unto Ephesus, and unto Smyrna, and unto Pergamos, and unto Thyatira, and unto Sardis, and unto Philadelphia, and unto Laodicea.”</a:t>
            </a:r>
            <a:endParaRPr kumimoji="0" lang="en-US" sz="13800" b="0" i="0" u="none" strike="noStrike" kern="1200" cap="none" spc="0" normalizeH="0" baseline="0" noProof="0" dirty="0">
              <a:ln w="28575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42047" y="21227"/>
            <a:ext cx="121499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77"/>
                <a:cs typeface="Arial" panose="020B0604020202020204" pitchFamily="34" charset="0"/>
              </a:rPr>
              <a:t>Revelation 1:11 </a:t>
            </a:r>
            <a:endParaRPr kumimoji="0" lang="en-US" sz="6000" b="1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218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F96414A-0146-5E48-A89C-7B1A06A7B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7BEE5F-58B8-E240-970B-D62528D32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D7333228-BCAA-9F43-A09A-076FF8462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8FD312-D79B-194B-A35D-BCC13BD99FBE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EF3382-FA9C-2549-89C9-CCCE0B0AFDCB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D5635C-4387-B448-99AE-3A76BCF4C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" y="890202"/>
            <a:ext cx="11063287" cy="18786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07975" indent="-230188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487363" indent="-158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636588" indent="-1270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760413" indent="-101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868363" indent="-101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13255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17827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22399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26971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410623" marR="0" lvl="0" indent="-306910" algn="ctr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2" charset="2"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God set the book in the lampstand /church in order for her to shine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AE55C4-A28B-8F47-87AC-D9DCD3F05D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58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F96414A-0146-5E48-A89C-7B1A06A7B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7BEE5F-58B8-E240-970B-D62528D32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D7333228-BCAA-9F43-A09A-076FF8462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8FD312-D79B-194B-A35D-BCC13BD99FBE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EF3382-FA9C-2549-89C9-CCCE0B0AFDCB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D5635C-4387-B448-99AE-3A76BCF4C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72" y="283711"/>
            <a:ext cx="6424238" cy="18786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07975" indent="-230188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487363" indent="-158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636588" indent="-1270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760413" indent="-101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868363" indent="-101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13255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17827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22399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26971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410623" marR="0" lvl="0" indent="-306910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2" charset="2"/>
              <a:buNone/>
              <a:tabLst/>
              <a:defRPr/>
            </a:pPr>
            <a:r>
              <a:rPr lang="en-US" altLang="en-US" sz="6000" b="1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“Every page is a ray of light from heaven to </a:t>
            </a:r>
            <a:endParaRPr kumimoji="0" lang="en-US" altLang="en-US" sz="6000" b="1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AE55C4-A28B-8F47-87AC-D9DCD3F05D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0C67B74-4848-44AA-E54C-4D0A8A7718E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4210"/>
          <a:stretch/>
        </p:blipFill>
        <p:spPr>
          <a:xfrm>
            <a:off x="6480411" y="0"/>
            <a:ext cx="5711590" cy="3212770"/>
          </a:xfrm>
          <a:prstGeom prst="rect">
            <a:avLst/>
          </a:prstGeom>
          <a:noFill/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4C4AC7-8C9E-063B-5AAC-803077CCF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4" y="3212770"/>
            <a:ext cx="12172995" cy="18786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07975" indent="-230188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487363" indent="-158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636588" indent="-1270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760413" indent="-101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868363" indent="-101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13255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17827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22399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26971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410623" marR="0" lvl="0" indent="-306910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2" charset="2"/>
              <a:buNone/>
              <a:tabLst/>
              <a:defRPr/>
            </a:pPr>
            <a:r>
              <a:rPr lang="en-US" altLang="en-US" sz="6000" b="1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	shine into the highways and the hedges, shedding light upon the pathway of truth.” 						CM 151 </a:t>
            </a:r>
            <a:endParaRPr kumimoji="0" lang="en-US" altLang="en-US" sz="6000" b="1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640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Text Box 2">
            <a:extLst>
              <a:ext uri="{FF2B5EF4-FFF2-40B4-BE49-F238E27FC236}">
                <a16:creationId xmlns:a16="http://schemas.microsoft.com/office/drawing/2014/main" id="{0382036B-BC75-6A4C-AEB8-A5D89C1F2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88" y="882645"/>
            <a:ext cx="10915649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The church must give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her attention to the 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canvassing work.  This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is one way in which she is to shine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in the world.  Then will she go forth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“fair as the moon, clear as the sun,</a:t>
            </a:r>
          </a:p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and  terrible  as  an  army  with  banners.”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Manuscript 113, 1901.</a:t>
            </a:r>
          </a:p>
        </p:txBody>
      </p:sp>
      <p:pic>
        <p:nvPicPr>
          <p:cNvPr id="388099" name="Picture 3" descr="1asp130">
            <a:extLst>
              <a:ext uri="{FF2B5EF4-FFF2-40B4-BE49-F238E27FC236}">
                <a16:creationId xmlns:a16="http://schemas.microsoft.com/office/drawing/2014/main" id="{F6AEEC85-3E42-4B4D-B7C7-F71B23CD18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127000"/>
            <a:ext cx="2743200" cy="199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0" name="Picture 4" descr="churchlight">
            <a:extLst>
              <a:ext uri="{FF2B5EF4-FFF2-40B4-BE49-F238E27FC236}">
                <a16:creationId xmlns:a16="http://schemas.microsoft.com/office/drawing/2014/main" id="{9CA567B8-8E9A-384E-BA39-1A184E7393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612" y="139326"/>
            <a:ext cx="325120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1" name="Picture 5" descr="ast013">
            <a:extLst>
              <a:ext uri="{FF2B5EF4-FFF2-40B4-BE49-F238E27FC236}">
                <a16:creationId xmlns:a16="http://schemas.microsoft.com/office/drawing/2014/main" id="{BC9AF6B3-1031-CA4B-87EA-F56937434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407" y="-154516"/>
            <a:ext cx="3200400" cy="214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2" name="Picture 6" descr="new generation">
            <a:extLst>
              <a:ext uri="{FF2B5EF4-FFF2-40B4-BE49-F238E27FC236}">
                <a16:creationId xmlns:a16="http://schemas.microsoft.com/office/drawing/2014/main" id="{5E1D883F-907C-2E4F-83F1-F10D4BA68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9" t="11345" r="17964" b="72447"/>
          <a:stretch>
            <a:fillRect/>
          </a:stretch>
        </p:blipFill>
        <p:spPr bwMode="auto">
          <a:xfrm>
            <a:off x="4133853" y="5664202"/>
            <a:ext cx="6096000" cy="97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88103" name="Object 7">
            <a:extLst>
              <a:ext uri="{FF2B5EF4-FFF2-40B4-BE49-F238E27FC236}">
                <a16:creationId xmlns:a16="http://schemas.microsoft.com/office/drawing/2014/main" id="{FDC11D0A-3E84-8545-8E4D-16E5BA997937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1828801" y="5467349"/>
          <a:ext cx="1612900" cy="1314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6" imgW="5499100" imgH="4902200" progId="WPDraw30.Drawing">
                  <p:embed/>
                </p:oleObj>
              </mc:Choice>
              <mc:Fallback>
                <p:oleObj name="Drawing" r:id="rId6" imgW="5499100" imgH="4902200" progId="WPDraw30.Drawing">
                  <p:embed/>
                  <p:pic>
                    <p:nvPicPr>
                      <p:cNvPr id="388103" name="Object 7">
                        <a:extLst>
                          <a:ext uri="{FF2B5EF4-FFF2-40B4-BE49-F238E27FC236}">
                            <a16:creationId xmlns:a16="http://schemas.microsoft.com/office/drawing/2014/main" id="{FDC11D0A-3E84-8545-8E4D-16E5BA997937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57408" b="31299"/>
                      <a:stretch>
                        <a:fillRect/>
                      </a:stretch>
                    </p:blipFill>
                    <p:spPr bwMode="auto">
                      <a:xfrm>
                        <a:off x="1828801" y="5467349"/>
                        <a:ext cx="1612900" cy="1314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71842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8105" name="Picture 9" descr="ast013">
            <a:extLst>
              <a:ext uri="{FF2B5EF4-FFF2-40B4-BE49-F238E27FC236}">
                <a16:creationId xmlns:a16="http://schemas.microsoft.com/office/drawing/2014/main" id="{C8FB3EA8-BF25-A148-9D73-4DB8F7D22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2984"/>
            <a:ext cx="3200400" cy="214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13CDF6-D39E-EA46-9704-9B66B87698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66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200C2B-B85C-C34C-9977-58CF8C8971E7}"/>
              </a:ext>
            </a:extLst>
          </p:cNvPr>
          <p:cNvPicPr>
            <a:picLocks noGrp="1" noChangeAspect="1"/>
          </p:cNvPicPr>
          <p:nvPr>
            <p:ph/>
          </p:nvPr>
        </p:nvPicPr>
        <p:blipFill rotWithShape="1">
          <a:blip r:embed="rId2"/>
          <a:srcRect t="18653"/>
          <a:stretch/>
        </p:blipFill>
        <p:spPr>
          <a:xfrm>
            <a:off x="609600" y="274639"/>
            <a:ext cx="10972800" cy="5851525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2C7DB2-9DD1-2241-AA6E-663F421347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15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86E7FCD-B294-0548-B406-A7DFE3931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768D95-7D69-3147-874A-3B06D1679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211973" name="Rectangle 4">
            <a:extLst>
              <a:ext uri="{FF2B5EF4-FFF2-40B4-BE49-F238E27FC236}">
                <a16:creationId xmlns:a16="http://schemas.microsoft.com/office/drawing/2014/main" id="{D887A447-19EB-FB4B-A559-AAC891B52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6201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2:1, 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1886CB-B124-D549-8F8C-48BA46B3942C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1E3A115-4D8B-7640-8EA4-D00B92853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87814"/>
            <a:ext cx="12192000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60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1. Unto the angel of the c</a:t>
            </a:r>
            <a:r>
              <a:rPr kumimoji="0" lang="en-US" altLang="en-US" sz="6000" b="0" i="0" u="none" strike="noStrike" kern="1200" cap="none" spc="0" normalizeH="0" baseline="0" noProof="0" dirty="0" err="1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hurch</a:t>
            </a:r>
            <a:r>
              <a:rPr kumimoji="0" lang="en-US" altLang="en-US" sz="6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of Ephesus write: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441A6B-596F-8F4F-ADDA-3794D248C7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665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86E7FCD-B294-0548-B406-A7DFE3931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768D95-7D69-3147-874A-3B06D1679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211973" name="Rectangle 4">
            <a:extLst>
              <a:ext uri="{FF2B5EF4-FFF2-40B4-BE49-F238E27FC236}">
                <a16:creationId xmlns:a16="http://schemas.microsoft.com/office/drawing/2014/main" id="{D887A447-19EB-FB4B-A559-AAC891B52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6201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2:1, 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1886CB-B124-D549-8F8C-48BA46B3942C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1E3A115-4D8B-7640-8EA4-D00B92853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87814"/>
            <a:ext cx="12192000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1. Unto the angel of the c</a:t>
            </a:r>
            <a:r>
              <a:rPr kumimoji="0" lang="en-US" altLang="en-US" sz="6000" b="0" i="0" u="none" strike="noStrike" kern="1200" cap="none" spc="0" normalizeH="0" baseline="0" noProof="0" dirty="0" err="1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hurch</a:t>
            </a:r>
            <a:r>
              <a:rPr kumimoji="0" lang="en-US" altLang="en-US" sz="6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of Ephesus write: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05F5FC3-D655-824B-88DA-F82A54220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2192000" cy="31393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7. Who overcomes </a:t>
            </a:r>
            <a:r>
              <a:rPr kumimoji="0" lang="en-US" altLang="en-US" sz="6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– to eat the tree of life in Paradise of God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441A6B-596F-8F4F-ADDA-3794D248C7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770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9645507-AED5-D441-9243-62514EE3C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CE0342-068B-BB48-95B6-3E8E716F6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CF00EFA-246C-564F-B9EA-90E9D1ED8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F2B9EF-212D-AC4E-9E2C-C70690249FE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2999" name="Rectangle 3">
            <a:extLst>
              <a:ext uri="{FF2B5EF4-FFF2-40B4-BE49-F238E27FC236}">
                <a16:creationId xmlns:a16="http://schemas.microsoft.com/office/drawing/2014/main" id="{991EAB52-B6E4-E34C-8C2A-AE4AA0F1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059800"/>
            <a:ext cx="12191999" cy="21236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lvl="0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66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8 And unto the angel of the</a:t>
            </a:r>
          </a:p>
          <a:p>
            <a:pPr lvl="0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66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church </a:t>
            </a:r>
            <a:r>
              <a:rPr lang="en-US" altLang="en-US" sz="66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in Smyrna</a:t>
            </a:r>
            <a:r>
              <a:rPr lang="en-US" altLang="en-US" sz="66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write: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AFA43FC-474B-3D48-90C5-80DFCC18B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651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2:8, 10-11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05B97A-3FB4-8A40-BCB0-D8BFC0239A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23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9645507-AED5-D441-9243-62514EE3C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CE0342-068B-BB48-95B6-3E8E716F6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CF00EFA-246C-564F-B9EA-90E9D1ED8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F2B9EF-212D-AC4E-9E2C-C70690249FE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2999" name="Rectangle 3">
            <a:extLst>
              <a:ext uri="{FF2B5EF4-FFF2-40B4-BE49-F238E27FC236}">
                <a16:creationId xmlns:a16="http://schemas.microsoft.com/office/drawing/2014/main" id="{991EAB52-B6E4-E34C-8C2A-AE4AA0F1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059800"/>
            <a:ext cx="12191999" cy="21236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8 And unto the angel of the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  church </a:t>
            </a:r>
            <a:r>
              <a:rPr kumimoji="0" lang="en-US" altLang="en-US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in Smyrna</a:t>
            </a:r>
            <a:r>
              <a:rPr kumimoji="0" lang="en-US" altLang="en-US" sz="6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write: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AFA43FC-474B-3D48-90C5-80DFCC18B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651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2:8, 10-11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05B97A-3FB4-8A40-BCB0-D8BFC0239A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1B92A601-086D-B542-853D-924B18D0B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95550"/>
            <a:ext cx="12192000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10 - “Be faithful until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       death….”</a:t>
            </a:r>
          </a:p>
        </p:txBody>
      </p:sp>
    </p:spTree>
    <p:extLst>
      <p:ext uri="{BB962C8B-B14F-4D97-AF65-F5344CB8AC3E}">
        <p14:creationId xmlns:p14="http://schemas.microsoft.com/office/powerpoint/2010/main" val="2926645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9645507-AED5-D441-9243-62514EE3C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CE0342-068B-BB48-95B6-3E8E716F6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CF00EFA-246C-564F-B9EA-90E9D1ED8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AFA43FC-474B-3D48-90C5-80DFCC18B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651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2:8, 10-11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18F6D10-40DE-DC4A-AD3F-2F01918E3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6881"/>
            <a:ext cx="12191999" cy="50167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11 - “…He who</a:t>
            </a:r>
          </a:p>
          <a:p>
            <a:pPr marL="0" marR="0" lvl="0" indent="0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 </a:t>
            </a: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overcomes </a:t>
            </a: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shall not</a:t>
            </a:r>
          </a:p>
          <a:p>
            <a:pPr marL="0" marR="0" lvl="0" indent="0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 </a:t>
            </a: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hurt by the second</a:t>
            </a:r>
          </a:p>
          <a:p>
            <a:pPr marL="0" marR="0" lvl="0" indent="0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 </a:t>
            </a: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death.”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05B97A-3FB4-8A40-BCB0-D8BFC0239A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2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403C524-A17C-F74C-B054-0FCE8A20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E64143-A5A1-834C-A733-1A9FFE4A3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A3434B80-2C49-774E-94DC-C9DB9A266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FCDE00-86EB-F144-BAA3-3BBEEF74F550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2C1A8A-1F69-6141-851E-CF0B0BB455C5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4023" name="Rectangle 3">
            <a:extLst>
              <a:ext uri="{FF2B5EF4-FFF2-40B4-BE49-F238E27FC236}">
                <a16:creationId xmlns:a16="http://schemas.microsoft.com/office/drawing/2014/main" id="{9A3DCCB6-CE13-F842-88D6-4D892DFC7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5400"/>
            <a:ext cx="12192000" cy="341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lvl="0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72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12 And unto the angel of</a:t>
            </a:r>
          </a:p>
          <a:p>
            <a:pPr lvl="0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72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 the church </a:t>
            </a:r>
            <a:r>
              <a:rPr lang="en-US" altLang="en-US" sz="72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in Pergamos</a:t>
            </a:r>
          </a:p>
          <a:p>
            <a:pPr lvl="0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72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</a:t>
            </a:r>
            <a:r>
              <a:rPr lang="en-US" altLang="en-US" sz="72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write: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556F1D6-ECA7-194C-98E0-BE8D27A6F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77801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2:12, 17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D21287-DA94-6048-9C61-2C8BEBE302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71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403C524-A17C-F74C-B054-0FCE8A20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E64143-A5A1-834C-A733-1A9FFE4A3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A3434B80-2C49-774E-94DC-C9DB9A266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FCDE00-86EB-F144-BAA3-3BBEEF74F550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2C1A8A-1F69-6141-851E-CF0B0BB455C5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556F1D6-ECA7-194C-98E0-BE8D27A6F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77801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2:12, 17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027418D-A463-A440-A239-F596AD61E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45820"/>
            <a:ext cx="12192000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V 17 - Overcomers </a:t>
            </a:r>
          </a:p>
          <a:p>
            <a:pPr marL="0" marR="0" lvl="0" indent="0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- Can eat hidden manna</a:t>
            </a:r>
          </a:p>
          <a:p>
            <a:pPr marL="0" marR="0" lvl="0" indent="0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- Given white stone new</a:t>
            </a:r>
          </a:p>
          <a:p>
            <a:pPr marL="0" marR="0" lvl="0" indent="0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  name written on it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D21287-DA94-6048-9C61-2C8BEBE302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95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3237604-CCC2-D946-90E9-7B26201F5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996FD-8EE7-AD42-B604-3467ED7EF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2CAD927-A35B-0C4D-9D36-2459956A1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CA4FB-E31F-9A4D-ABD0-950FA2125D4A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FB15C0-BAC9-8C4F-BE06-006EDFCEF0B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5047" name="Rectangle 3">
            <a:extLst>
              <a:ext uri="{FF2B5EF4-FFF2-40B4-BE49-F238E27FC236}">
                <a16:creationId xmlns:a16="http://schemas.microsoft.com/office/drawing/2014/main" id="{D94A2B61-90E1-A748-A483-342AF0B7F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92201"/>
            <a:ext cx="12192000" cy="31393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lvl="0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66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 </a:t>
            </a:r>
            <a:r>
              <a:rPr lang="en-US" altLang="en-US" sz="660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18 </a:t>
            </a:r>
            <a:r>
              <a:rPr lang="en-US" altLang="en-US" sz="66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And unto the angel of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66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 the church </a:t>
            </a:r>
            <a:r>
              <a:rPr lang="en-US" altLang="en-US" sz="66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in Thyatira</a:t>
            </a:r>
          </a:p>
          <a:p>
            <a:pPr lvl="0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66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  </a:t>
            </a:r>
            <a:r>
              <a:rPr lang="en-US" altLang="en-US" sz="66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write: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A59B917-C417-7F4E-BE8A-8155A2943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25400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2:18, 25-26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CB0080-91FF-9E43-8A68-E479965AA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476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3237604-CCC2-D946-90E9-7B26201F5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996FD-8EE7-AD42-B604-3467ED7EF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2CAD927-A35B-0C4D-9D36-2459956A1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CA4FB-E31F-9A4D-ABD0-950FA2125D4A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FB15C0-BAC9-8C4F-BE06-006EDFCEF0B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A59B917-C417-7F4E-BE8A-8155A2943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25400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2:18, 25-26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F8AB0D-FADA-2D40-B0B3-A27D26FEB557}"/>
              </a:ext>
            </a:extLst>
          </p:cNvPr>
          <p:cNvSpPr/>
          <p:nvPr/>
        </p:nvSpPr>
        <p:spPr>
          <a:xfrm>
            <a:off x="0" y="1029079"/>
            <a:ext cx="121919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Overcomers &amp; </a:t>
            </a:r>
            <a:r>
              <a:rPr kumimoji="0" lang="en-US" altLang="en-US" sz="7200" b="0" i="0" u="sng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keeps  My works until the end </a:t>
            </a:r>
          </a:p>
          <a:p>
            <a:pPr marL="761981" marR="0" lvl="0" indent="-761981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To him I will give power over the nations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72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CB0080-91FF-9E43-8A68-E479965AA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012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3237604-CCC2-D946-90E9-7B26201F5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996FD-8EE7-AD42-B604-3467ED7EF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2CAD927-A35B-0C4D-9D36-2459956A1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CA4FB-E31F-9A4D-ABD0-950FA2125D4A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FB15C0-BAC9-8C4F-BE06-006EDFCEF0B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A59B917-C417-7F4E-BE8A-8155A2943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25400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2:18, 25-26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F8AB0D-FADA-2D40-B0B3-A27D26FEB557}"/>
              </a:ext>
            </a:extLst>
          </p:cNvPr>
          <p:cNvSpPr/>
          <p:nvPr/>
        </p:nvSpPr>
        <p:spPr>
          <a:xfrm>
            <a:off x="0" y="1029079"/>
            <a:ext cx="121919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80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How to </a:t>
            </a:r>
            <a:r>
              <a:rPr kumimoji="0" lang="en-US" altLang="en-US" sz="8800" b="0" i="0" u="sng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keep My (God’s) work until the end?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CB0080-91FF-9E43-8A68-E479965AA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60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3237604-CCC2-D946-90E9-7B26201F5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996FD-8EE7-AD42-B604-3467ED7EF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2CAD927-A35B-0C4D-9D36-2459956A1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CA4FB-E31F-9A4D-ABD0-950FA2125D4A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FB15C0-BAC9-8C4F-BE06-006EDFCEF0B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A59B917-C417-7F4E-BE8A-8155A2943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25400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2:18, 25-26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F8AB0D-FADA-2D40-B0B3-A27D26FEB557}"/>
              </a:ext>
            </a:extLst>
          </p:cNvPr>
          <p:cNvSpPr/>
          <p:nvPr/>
        </p:nvSpPr>
        <p:spPr>
          <a:xfrm>
            <a:off x="0" y="1029079"/>
            <a:ext cx="121919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Are there any hindrances for not keeping the work of God until the end?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CB0080-91FF-9E43-8A68-E479965AA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91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3237604-CCC2-D946-90E9-7B26201F5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996FD-8EE7-AD42-B604-3467ED7EF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2CAD927-A35B-0C4D-9D36-2459956A1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CA4FB-E31F-9A4D-ABD0-950FA2125D4A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FB15C0-BAC9-8C4F-BE06-006EDFCEF0B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A59B917-C417-7F4E-BE8A-8155A2943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25400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2:18, 25-26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F8AB0D-FADA-2D40-B0B3-A27D26FEB557}"/>
              </a:ext>
            </a:extLst>
          </p:cNvPr>
          <p:cNvSpPr/>
          <p:nvPr/>
        </p:nvSpPr>
        <p:spPr>
          <a:xfrm>
            <a:off x="0" y="1029079"/>
            <a:ext cx="1219199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Yes, there are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CB0080-91FF-9E43-8A68-E479965AA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34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3237604-CCC2-D946-90E9-7B26201F5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996FD-8EE7-AD42-B604-3467ED7EF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2CAD927-A35B-0C4D-9D36-2459956A1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CA4FB-E31F-9A4D-ABD0-950FA2125D4A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FB15C0-BAC9-8C4F-BE06-006EDFCEF0B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A59B917-C417-7F4E-BE8A-8155A2943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25400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2:18, 25-26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F8AB0D-FADA-2D40-B0B3-A27D26FEB557}"/>
              </a:ext>
            </a:extLst>
          </p:cNvPr>
          <p:cNvSpPr/>
          <p:nvPr/>
        </p:nvSpPr>
        <p:spPr>
          <a:xfrm>
            <a:off x="0" y="1029079"/>
            <a:ext cx="12191999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38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Censorship</a:t>
            </a:r>
            <a:r>
              <a:rPr lang="en-US" altLang="en-US" sz="199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 </a:t>
            </a:r>
            <a:endParaRPr kumimoji="0" lang="en-US" altLang="en-US" sz="199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CB0080-91FF-9E43-8A68-E479965AA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10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156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</p:spTree>
    <p:extLst>
      <p:ext uri="{BB962C8B-B14F-4D97-AF65-F5344CB8AC3E}">
        <p14:creationId xmlns:p14="http://schemas.microsoft.com/office/powerpoint/2010/main" val="15967186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</p:spTree>
    <p:extLst>
      <p:ext uri="{BB962C8B-B14F-4D97-AF65-F5344CB8AC3E}">
        <p14:creationId xmlns:p14="http://schemas.microsoft.com/office/powerpoint/2010/main" val="20870308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</p:spTree>
    <p:extLst>
      <p:ext uri="{BB962C8B-B14F-4D97-AF65-F5344CB8AC3E}">
        <p14:creationId xmlns:p14="http://schemas.microsoft.com/office/powerpoint/2010/main" val="41835407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28016302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26662912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38352164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Up-Down Arrow 38">
            <a:extLst>
              <a:ext uri="{FF2B5EF4-FFF2-40B4-BE49-F238E27FC236}">
                <a16:creationId xmlns:a16="http://schemas.microsoft.com/office/drawing/2014/main" id="{CD761524-350A-5947-B1E1-E7A874D7CEE8}"/>
              </a:ext>
            </a:extLst>
          </p:cNvPr>
          <p:cNvSpPr/>
          <p:nvPr/>
        </p:nvSpPr>
        <p:spPr>
          <a:xfrm>
            <a:off x="6919146" y="2581972"/>
            <a:ext cx="306429" cy="23922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5C735E-5333-C546-BE19-316BA71F24D6}"/>
              </a:ext>
            </a:extLst>
          </p:cNvPr>
          <p:cNvSpPr txBox="1"/>
          <p:nvPr/>
        </p:nvSpPr>
        <p:spPr>
          <a:xfrm>
            <a:off x="6279616" y="4890792"/>
            <a:ext cx="1640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Present Time</a:t>
            </a: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35637642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Up-Down Arrow 38">
            <a:extLst>
              <a:ext uri="{FF2B5EF4-FFF2-40B4-BE49-F238E27FC236}">
                <a16:creationId xmlns:a16="http://schemas.microsoft.com/office/drawing/2014/main" id="{CD761524-350A-5947-B1E1-E7A874D7CEE8}"/>
              </a:ext>
            </a:extLst>
          </p:cNvPr>
          <p:cNvSpPr/>
          <p:nvPr/>
        </p:nvSpPr>
        <p:spPr>
          <a:xfrm>
            <a:off x="6919146" y="2581972"/>
            <a:ext cx="306429" cy="23922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5C735E-5333-C546-BE19-316BA71F24D6}"/>
              </a:ext>
            </a:extLst>
          </p:cNvPr>
          <p:cNvSpPr txBox="1"/>
          <p:nvPr/>
        </p:nvSpPr>
        <p:spPr>
          <a:xfrm>
            <a:off x="6279616" y="4890792"/>
            <a:ext cx="1640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Present Time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626C1F-B264-014D-BA2F-827205861EFD}"/>
              </a:ext>
            </a:extLst>
          </p:cNvPr>
          <p:cNvSpPr txBox="1"/>
          <p:nvPr/>
        </p:nvSpPr>
        <p:spPr>
          <a:xfrm>
            <a:off x="6049101" y="1799680"/>
            <a:ext cx="1958336" cy="830997"/>
          </a:xfrm>
          <a:prstGeom prst="rect">
            <a:avLst/>
          </a:prstGeom>
          <a:solidFill>
            <a:srgbClr val="D758E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Signs of 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Coming</a:t>
            </a: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36050029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E5ACC09C-E860-1541-A9ED-81C55612EDCD}"/>
              </a:ext>
            </a:extLst>
          </p:cNvPr>
          <p:cNvSpPr/>
          <p:nvPr/>
        </p:nvSpPr>
        <p:spPr>
          <a:xfrm>
            <a:off x="7923178" y="2909381"/>
            <a:ext cx="1489894" cy="12485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9" name="Up-Down Arrow 38">
            <a:extLst>
              <a:ext uri="{FF2B5EF4-FFF2-40B4-BE49-F238E27FC236}">
                <a16:creationId xmlns:a16="http://schemas.microsoft.com/office/drawing/2014/main" id="{CD761524-350A-5947-B1E1-E7A874D7CEE8}"/>
              </a:ext>
            </a:extLst>
          </p:cNvPr>
          <p:cNvSpPr/>
          <p:nvPr/>
        </p:nvSpPr>
        <p:spPr>
          <a:xfrm>
            <a:off x="6919146" y="2581972"/>
            <a:ext cx="306429" cy="23922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D7F7A9-D567-704F-BE18-159673B9B1D5}"/>
              </a:ext>
            </a:extLst>
          </p:cNvPr>
          <p:cNvSpPr/>
          <p:nvPr/>
        </p:nvSpPr>
        <p:spPr>
          <a:xfrm rot="19220777">
            <a:off x="7663218" y="3327514"/>
            <a:ext cx="2026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Censorships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5C735E-5333-C546-BE19-316BA71F24D6}"/>
              </a:ext>
            </a:extLst>
          </p:cNvPr>
          <p:cNvSpPr txBox="1"/>
          <p:nvPr/>
        </p:nvSpPr>
        <p:spPr>
          <a:xfrm>
            <a:off x="6279616" y="4890792"/>
            <a:ext cx="1640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Present Time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626C1F-B264-014D-BA2F-827205861EFD}"/>
              </a:ext>
            </a:extLst>
          </p:cNvPr>
          <p:cNvSpPr txBox="1"/>
          <p:nvPr/>
        </p:nvSpPr>
        <p:spPr>
          <a:xfrm>
            <a:off x="6049101" y="1810190"/>
            <a:ext cx="1958336" cy="830997"/>
          </a:xfrm>
          <a:prstGeom prst="rect">
            <a:avLst/>
          </a:prstGeom>
          <a:solidFill>
            <a:srgbClr val="D758E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Signs of 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Coming</a:t>
            </a: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11471413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2109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0394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74722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What is Censorship?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F2F54A-0429-6947-BEF5-60CB54B49C4E}"/>
              </a:ext>
            </a:extLst>
          </p:cNvPr>
          <p:cNvSpPr/>
          <p:nvPr/>
        </p:nvSpPr>
        <p:spPr>
          <a:xfrm>
            <a:off x="46075" y="1371084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Defined &amp; Translated  </a:t>
            </a:r>
          </a:p>
        </p:txBody>
      </p:sp>
    </p:spTree>
    <p:extLst>
      <p:ext uri="{BB962C8B-B14F-4D97-AF65-F5344CB8AC3E}">
        <p14:creationId xmlns:p14="http://schemas.microsoft.com/office/powerpoint/2010/main" val="22105075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2109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0394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29633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74722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What is Censorship?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1CC493-30C3-1047-B5A2-A752A0FB0CC3}"/>
              </a:ext>
            </a:extLst>
          </p:cNvPr>
          <p:cNvSpPr/>
          <p:nvPr/>
        </p:nvSpPr>
        <p:spPr>
          <a:xfrm>
            <a:off x="9520" y="2658333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Suppression - </a:t>
            </a:r>
            <a:r>
              <a:rPr kumimoji="0" lang="en-PH" sz="7200" b="0" i="0" u="none" strike="noStrike" kern="1200" cap="none" spc="0" normalizeH="0" baseline="0" noProof="0" dirty="0" err="1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Sumpuon</a:t>
            </a: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3CE37A-AF29-1F4B-A034-930E7A4E6834}"/>
              </a:ext>
            </a:extLst>
          </p:cNvPr>
          <p:cNvSpPr/>
          <p:nvPr/>
        </p:nvSpPr>
        <p:spPr>
          <a:xfrm>
            <a:off x="47616" y="382515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Control - </a:t>
            </a:r>
            <a:r>
              <a:rPr kumimoji="0" lang="en-PH" sz="7200" b="0" i="0" u="none" strike="noStrike" kern="1200" cap="none" spc="0" normalizeH="0" baseline="0" noProof="0" dirty="0" err="1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Pugong</a:t>
            </a: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18C4A-81B4-644D-8FFA-0BAD98739D17}"/>
              </a:ext>
            </a:extLst>
          </p:cNvPr>
          <p:cNvSpPr/>
          <p:nvPr/>
        </p:nvSpPr>
        <p:spPr>
          <a:xfrm>
            <a:off x="28560" y="5277719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Cutting – </a:t>
            </a:r>
            <a:r>
              <a:rPr kumimoji="0" lang="en-PH" sz="7200" b="0" i="0" u="none" strike="noStrike" kern="1200" cap="none" spc="0" normalizeH="0" baseline="0" noProof="0" dirty="0" err="1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Giputol</a:t>
            </a: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F2F54A-0429-6947-BEF5-60CB54B49C4E}"/>
              </a:ext>
            </a:extLst>
          </p:cNvPr>
          <p:cNvSpPr/>
          <p:nvPr/>
        </p:nvSpPr>
        <p:spPr>
          <a:xfrm>
            <a:off x="46075" y="1371084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Defined &amp; Translated  </a:t>
            </a:r>
          </a:p>
        </p:txBody>
      </p:sp>
    </p:spTree>
    <p:extLst>
      <p:ext uri="{BB962C8B-B14F-4D97-AF65-F5344CB8AC3E}">
        <p14:creationId xmlns:p14="http://schemas.microsoft.com/office/powerpoint/2010/main" val="4737372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Unsay e Censor?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1CC493-30C3-1047-B5A2-A752A0FB0CC3}"/>
              </a:ext>
            </a:extLst>
          </p:cNvPr>
          <p:cNvSpPr/>
          <p:nvPr/>
        </p:nvSpPr>
        <p:spPr>
          <a:xfrm>
            <a:off x="9520" y="1337533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0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All channel of Evangelism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0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That needs permit or license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18C4A-81B4-644D-8FFA-0BAD98739D17}"/>
              </a:ext>
            </a:extLst>
          </p:cNvPr>
          <p:cNvSpPr/>
          <p:nvPr/>
        </p:nvSpPr>
        <p:spPr>
          <a:xfrm>
            <a:off x="28560" y="3614015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TV – Hope Channel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Radio– Hope Radio - AWR    </a:t>
            </a:r>
          </a:p>
        </p:txBody>
      </p:sp>
    </p:spTree>
    <p:extLst>
      <p:ext uri="{BB962C8B-B14F-4D97-AF65-F5344CB8AC3E}">
        <p14:creationId xmlns:p14="http://schemas.microsoft.com/office/powerpoint/2010/main" val="3182081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Unsay e Censor?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18C4A-81B4-644D-8FFA-0BAD98739D17}"/>
              </a:ext>
            </a:extLst>
          </p:cNvPr>
          <p:cNvSpPr/>
          <p:nvPr/>
        </p:nvSpPr>
        <p:spPr>
          <a:xfrm>
            <a:off x="0" y="1327809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- Evangelistic Effort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- Schools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- Hospitals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- Publishing Houses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	- Bible Study    </a:t>
            </a:r>
          </a:p>
        </p:txBody>
      </p:sp>
    </p:spTree>
    <p:extLst>
      <p:ext uri="{BB962C8B-B14F-4D97-AF65-F5344CB8AC3E}">
        <p14:creationId xmlns:p14="http://schemas.microsoft.com/office/powerpoint/2010/main" val="32830327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919378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96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During </a:t>
            </a: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</a:t>
            </a:r>
            <a:r>
              <a:rPr kumimoji="0" lang="en-PH" sz="96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CRISES </a:t>
            </a:r>
            <a:endParaRPr kumimoji="0" lang="en-PH" sz="9600" b="0" i="0" u="none" strike="noStrike" kern="1200" cap="none" spc="0" normalizeH="0" baseline="0" noProof="0" dirty="0">
              <a:ln w="28575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18C4A-81B4-644D-8FFA-0BAD98739D17}"/>
              </a:ext>
            </a:extLst>
          </p:cNvPr>
          <p:cNvSpPr/>
          <p:nvPr/>
        </p:nvSpPr>
        <p:spPr>
          <a:xfrm>
            <a:off x="0" y="2987714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PH" sz="96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Censorship </a:t>
            </a:r>
            <a:endParaRPr kumimoji="0" lang="en-PH" sz="7200" b="0" i="0" u="none" strike="noStrike" kern="1200" cap="none" spc="0" normalizeH="0" baseline="0" noProof="0" dirty="0">
              <a:ln w="28575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7191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Up-Down Arrow 47">
            <a:extLst>
              <a:ext uri="{FF2B5EF4-FFF2-40B4-BE49-F238E27FC236}">
                <a16:creationId xmlns:a16="http://schemas.microsoft.com/office/drawing/2014/main" id="{B1060116-20BF-0E47-A30D-F5ECB0447271}"/>
              </a:ext>
            </a:extLst>
          </p:cNvPr>
          <p:cNvSpPr/>
          <p:nvPr/>
        </p:nvSpPr>
        <p:spPr>
          <a:xfrm>
            <a:off x="8586032" y="2405754"/>
            <a:ext cx="374338" cy="218188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9" name="Up-Down Arrow 38">
            <a:extLst>
              <a:ext uri="{FF2B5EF4-FFF2-40B4-BE49-F238E27FC236}">
                <a16:creationId xmlns:a16="http://schemas.microsoft.com/office/drawing/2014/main" id="{CD761524-350A-5947-B1E1-E7A874D7CEE8}"/>
              </a:ext>
            </a:extLst>
          </p:cNvPr>
          <p:cNvSpPr/>
          <p:nvPr/>
        </p:nvSpPr>
        <p:spPr>
          <a:xfrm>
            <a:off x="6919146" y="2581972"/>
            <a:ext cx="306429" cy="23922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ACC09C-E860-1541-A9ED-81C55612EDCD}"/>
              </a:ext>
            </a:extLst>
          </p:cNvPr>
          <p:cNvSpPr/>
          <p:nvPr/>
        </p:nvSpPr>
        <p:spPr>
          <a:xfrm>
            <a:off x="7923178" y="2909381"/>
            <a:ext cx="1489894" cy="12485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D7F7A9-D567-704F-BE18-159673B9B1D5}"/>
              </a:ext>
            </a:extLst>
          </p:cNvPr>
          <p:cNvSpPr/>
          <p:nvPr/>
        </p:nvSpPr>
        <p:spPr>
          <a:xfrm rot="19220777">
            <a:off x="7663218" y="3327514"/>
            <a:ext cx="2026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Censorships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F261D1-029D-4646-B8DF-BF2B13D64D55}"/>
              </a:ext>
            </a:extLst>
          </p:cNvPr>
          <p:cNvSpPr txBox="1"/>
          <p:nvPr/>
        </p:nvSpPr>
        <p:spPr>
          <a:xfrm>
            <a:off x="8006741" y="968697"/>
            <a:ext cx="1533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&amp; Last  Crisis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5C735E-5333-C546-BE19-316BA71F24D6}"/>
              </a:ext>
            </a:extLst>
          </p:cNvPr>
          <p:cNvSpPr txBox="1"/>
          <p:nvPr/>
        </p:nvSpPr>
        <p:spPr>
          <a:xfrm>
            <a:off x="6279616" y="4890792"/>
            <a:ext cx="1640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Present Time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626C1F-B264-014D-BA2F-827205861EFD}"/>
              </a:ext>
            </a:extLst>
          </p:cNvPr>
          <p:cNvSpPr txBox="1"/>
          <p:nvPr/>
        </p:nvSpPr>
        <p:spPr>
          <a:xfrm>
            <a:off x="6049101" y="1810190"/>
            <a:ext cx="1958336" cy="830997"/>
          </a:xfrm>
          <a:prstGeom prst="rect">
            <a:avLst/>
          </a:prstGeom>
          <a:solidFill>
            <a:srgbClr val="D758E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Signs of 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Coming</a:t>
            </a: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35888669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What will happen during Crisis?  </a:t>
            </a:r>
          </a:p>
        </p:txBody>
      </p:sp>
    </p:spTree>
    <p:extLst>
      <p:ext uri="{BB962C8B-B14F-4D97-AF65-F5344CB8AC3E}">
        <p14:creationId xmlns:p14="http://schemas.microsoft.com/office/powerpoint/2010/main" val="35027977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What will happen during Crisis?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D66F01-97BB-7146-A78C-109653746C95}"/>
              </a:ext>
            </a:extLst>
          </p:cNvPr>
          <p:cNvSpPr/>
          <p:nvPr/>
        </p:nvSpPr>
        <p:spPr>
          <a:xfrm>
            <a:off x="9520" y="2294792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Oppression of freedom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PH" sz="66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One day worship- </a:t>
            </a: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Sunday</a:t>
            </a: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No Buying &amp; Selling </a:t>
            </a: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for God’s law abiding people </a:t>
            </a:r>
          </a:p>
        </p:txBody>
      </p:sp>
    </p:spTree>
    <p:extLst>
      <p:ext uri="{BB962C8B-B14F-4D97-AF65-F5344CB8AC3E}">
        <p14:creationId xmlns:p14="http://schemas.microsoft.com/office/powerpoint/2010/main" val="42854522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E063E01-BC85-7D44-92BE-05CF34BC5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6F723-BF56-8D4C-A3F6-9A67B3A10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3B1B444-9272-E54C-B451-0B51B2D36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6B50EF-02DC-2846-9BA4-F3403B7020FF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8F5B51-06E4-794F-8268-EAE38528F658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6071" name="Rectangle 3">
            <a:extLst>
              <a:ext uri="{FF2B5EF4-FFF2-40B4-BE49-F238E27FC236}">
                <a16:creationId xmlns:a16="http://schemas.microsoft.com/office/drawing/2014/main" id="{0A25232A-159A-D441-816F-C167019DE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01805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lvl="0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1 –And to the angel  	of the church </a:t>
            </a:r>
            <a:r>
              <a:rPr lang="en-US" altLang="en-US" sz="80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in</a:t>
            </a: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	Sardis</a:t>
            </a:r>
            <a:r>
              <a:rPr lang="en-US" altLang="en-US" sz="80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write:</a:t>
            </a: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26BE64A-BC45-1646-A7CE-CA0BF78BD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7217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3:7, 12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A294C5-6F37-8744-A8B6-A94CF0E513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796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E063E01-BC85-7D44-92BE-05CF34BC5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6F723-BF56-8D4C-A3F6-9A67B3A10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3B1B444-9272-E54C-B451-0B51B2D36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6B50EF-02DC-2846-9BA4-F3403B7020FF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8F5B51-06E4-794F-8268-EAE38528F658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26BE64A-BC45-1646-A7CE-CA0BF78BD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7217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3:12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60C11-92A7-C242-A289-16FB4B3D7F02}"/>
              </a:ext>
            </a:extLst>
          </p:cNvPr>
          <p:cNvSpPr/>
          <p:nvPr/>
        </p:nvSpPr>
        <p:spPr>
          <a:xfrm>
            <a:off x="0" y="1162426"/>
            <a:ext cx="121919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Overcomers 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- White garment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- Names remained in the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 Book of Life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A294C5-6F37-8744-A8B6-A94CF0E513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846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EF0FF65-8870-9B4B-A6B1-B4F058410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4F02E-BA27-604F-8C6B-3F1AABD6D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96268E22-0ED3-6E4F-93D2-96B52F21D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6E52D-F452-E749-B455-9083E696AD16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45931B-166E-A542-84E1-4874C47708FC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7095" name="Rectangle 3">
            <a:extLst>
              <a:ext uri="{FF2B5EF4-FFF2-40B4-BE49-F238E27FC236}">
                <a16:creationId xmlns:a16="http://schemas.microsoft.com/office/drawing/2014/main" id="{409D0E4B-A758-1A4E-A1D6-0C7923CB0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30108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And to the angel  of the church </a:t>
            </a:r>
            <a:r>
              <a:rPr lang="en-US" altLang="en-US" sz="80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in </a:t>
            </a:r>
            <a:r>
              <a:rPr kumimoji="0" lang="en-US" altLang="en-US" sz="8000" b="0" i="0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Philadelphia</a:t>
            </a:r>
            <a:r>
              <a:rPr lang="en-US" altLang="en-US" sz="80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write:</a:t>
            </a:r>
            <a:endParaRPr kumimoji="0" lang="en-US" altLang="en-US" sz="7200" b="0" i="0" u="none" strike="noStrike" kern="1200" cap="none" spc="0" normalizeH="0" baseline="0" noProof="0" dirty="0">
              <a:ln w="1270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89B8D9F-8063-FC42-BD65-14592C52E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79401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3:7, 12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AAF753-DF4D-BD4C-AA77-BBD9650FD0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674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EF0FF65-8870-9B4B-A6B1-B4F058410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4F02E-BA27-604F-8C6B-3F1AABD6D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96268E22-0ED3-6E4F-93D2-96B52F21D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6E52D-F452-E749-B455-9083E696AD16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45931B-166E-A542-84E1-4874C47708FC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89B8D9F-8063-FC42-BD65-14592C52E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45589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3:12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A76E73-FC62-CA40-8ED7-9D10F6E4A36D}"/>
              </a:ext>
            </a:extLst>
          </p:cNvPr>
          <p:cNvSpPr/>
          <p:nvPr/>
        </p:nvSpPr>
        <p:spPr>
          <a:xfrm>
            <a:off x="0" y="1580569"/>
            <a:ext cx="121920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Overcomers 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- Pilar in the temple of God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- Names written in New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Jerusalem</a:t>
            </a:r>
            <a:endParaRPr kumimoji="0" lang="en-US" altLang="en-US" sz="66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AAF753-DF4D-BD4C-AA77-BBD9650FD0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022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CE0BCA1-02F8-BF44-B37F-F1A0EE5FF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40E7E0-DAFA-BE4F-884F-C65646964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85CDC52B-CC48-AF4D-8CB5-E0A843FF4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E9DACD-300F-0A4E-9330-50849CD0E3C7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6C53D8-E142-9943-B6D6-2607A72C2C5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8119" name="Rectangle 3">
            <a:extLst>
              <a:ext uri="{FF2B5EF4-FFF2-40B4-BE49-F238E27FC236}">
                <a16:creationId xmlns:a16="http://schemas.microsoft.com/office/drawing/2014/main" id="{CBA8D19D-4374-B345-9A5F-6BBC6AC8E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3801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And to the angel of the church </a:t>
            </a:r>
            <a:r>
              <a:rPr lang="en-US" altLang="en-US" sz="80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in</a:t>
            </a: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Laodiceans</a:t>
            </a:r>
            <a:r>
              <a:rPr lang="en-US" altLang="en-US" sz="800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write:</a:t>
            </a:r>
            <a:endParaRPr kumimoji="0" lang="en-US" altLang="en-US" sz="72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5180536-6AB5-B646-BCE6-AAD68D3ED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5617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3:14, 21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3CC30B-5EF2-7047-8F0B-BA4F7DB217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336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CE0BCA1-02F8-BF44-B37F-F1A0EE5FF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40E7E0-DAFA-BE4F-884F-C65646964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85CDC52B-CC48-AF4D-8CB5-E0A843FF4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E9DACD-300F-0A4E-9330-50849CD0E3C7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6C53D8-E142-9943-B6D6-2607A72C2C5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5180536-6AB5-B646-BCE6-AAD68D3ED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5617"/>
            <a:ext cx="9144000" cy="995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67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3:14, 21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F08981-1509-E54E-A498-17C9CE3C1F2D}"/>
              </a:ext>
            </a:extLst>
          </p:cNvPr>
          <p:cNvSpPr/>
          <p:nvPr/>
        </p:nvSpPr>
        <p:spPr>
          <a:xfrm>
            <a:off x="0" y="1405054"/>
            <a:ext cx="1219199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8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Overcomers </a:t>
            </a:r>
          </a:p>
          <a:p>
            <a:pPr marL="1143000" marR="0" lvl="0" indent="-114300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Granted to sit with</a:t>
            </a:r>
          </a:p>
          <a:p>
            <a:pPr marR="0" lvl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en-US" sz="800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   </a:t>
            </a: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 God in His throne.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3CC30B-5EF2-7047-8F0B-BA4F7DB217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656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What is God’s desire for His people during crisis?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CDCF96-4682-4042-AC69-EABBAD43C8FE}"/>
              </a:ext>
            </a:extLst>
          </p:cNvPr>
          <p:cNvSpPr/>
          <p:nvPr/>
        </p:nvSpPr>
        <p:spPr>
          <a:xfrm>
            <a:off x="38096" y="2694846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80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All members of the church must be </a:t>
            </a:r>
            <a:r>
              <a:rPr kumimoji="0" lang="en-PH" sz="80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ACTIVE</a:t>
            </a:r>
            <a:r>
              <a:rPr kumimoji="0" lang="en-PH" sz="80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in evangelism</a:t>
            </a:r>
          </a:p>
        </p:txBody>
      </p:sp>
    </p:spTree>
    <p:extLst>
      <p:ext uri="{BB962C8B-B14F-4D97-AF65-F5344CB8AC3E}">
        <p14:creationId xmlns:p14="http://schemas.microsoft.com/office/powerpoint/2010/main" val="32706455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Active Involvement in Evangelism in the Last Days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49176F-65F9-134D-A129-3FD3D960C01B}"/>
              </a:ext>
            </a:extLst>
          </p:cNvPr>
          <p:cNvSpPr/>
          <p:nvPr/>
        </p:nvSpPr>
        <p:spPr>
          <a:xfrm>
            <a:off x="0" y="1737401"/>
            <a:ext cx="12192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Following a picture of the last 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CRISIS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and events to take place in the closing scenes of earth’s history, several chapters are</a:t>
            </a:r>
            <a:endParaRPr kumimoji="0" lang="en-US" sz="66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7905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49176F-65F9-134D-A129-3FD3D960C01B}"/>
              </a:ext>
            </a:extLst>
          </p:cNvPr>
          <p:cNvSpPr/>
          <p:nvPr/>
        </p:nvSpPr>
        <p:spPr>
          <a:xfrm>
            <a:off x="0" y="22897"/>
            <a:ext cx="12192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devoted to the call for </a:t>
            </a:r>
            <a:r>
              <a:rPr kumimoji="0" lang="en-PH" sz="9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every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Seventh-day Adventist to take an </a:t>
            </a:r>
            <a:r>
              <a:rPr kumimoji="0" lang="en-PH" sz="88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active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part in </a:t>
            </a:r>
            <a:r>
              <a:rPr kumimoji="0" lang="en-PH" sz="6600" b="0" i="0" u="sng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evangelism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, in home missionary work, </a:t>
            </a:r>
            <a:endParaRPr kumimoji="0" lang="en-US" sz="66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3569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49176F-65F9-134D-A129-3FD3D960C01B}"/>
              </a:ext>
            </a:extLst>
          </p:cNvPr>
          <p:cNvSpPr/>
          <p:nvPr/>
        </p:nvSpPr>
        <p:spPr>
          <a:xfrm>
            <a:off x="0" y="208633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and in the circulation of literature.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					9T 6.1</a:t>
            </a:r>
            <a:endParaRPr kumimoji="0" lang="en-US" sz="80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1055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Active Involvement in Evangelism in the Last Days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49176F-65F9-134D-A129-3FD3D960C01B}"/>
              </a:ext>
            </a:extLst>
          </p:cNvPr>
          <p:cNvSpPr/>
          <p:nvPr/>
        </p:nvSpPr>
        <p:spPr>
          <a:xfrm>
            <a:off x="0" y="1737401"/>
            <a:ext cx="1219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active part in evangelism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, 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in home missionary work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and in the </a:t>
            </a:r>
            <a:r>
              <a:rPr kumimoji="0" lang="en-PH" sz="88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circulation of literature</a:t>
            </a:r>
            <a:r>
              <a:rPr kumimoji="0" lang="en-PH" sz="66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. 9T 6.1</a:t>
            </a:r>
            <a:endParaRPr kumimoji="0" lang="en-US" sz="66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7268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lang="en-US" sz="54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Pastor’s Role 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06852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ublishing_Frame_EGW0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47950" y="323850"/>
            <a:ext cx="9544050" cy="4362450"/>
          </a:xfrm>
        </p:spPr>
        <p:txBody>
          <a:bodyPr>
            <a:noAutofit/>
          </a:bodyPr>
          <a:lstStyle/>
          <a:p>
            <a:r>
              <a:rPr lang="en-US" sz="4400" dirty="0"/>
              <a:t>When we follow plans of the Lord's devising "we are laborers together with God." Whatever our position--whether presidents of conferences, ministers, teachers, students, or lay members we are held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488F20-7769-7947-980A-A19F8B7D5508}"/>
              </a:ext>
            </a:extLst>
          </p:cNvPr>
          <p:cNvSpPr/>
          <p:nvPr/>
        </p:nvSpPr>
        <p:spPr>
          <a:xfrm>
            <a:off x="0" y="4357985"/>
            <a:ext cx="1217295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accountable by the Lord for making the most of our opportunities to enlighten those in need of present truth</a:t>
            </a:r>
          </a:p>
        </p:txBody>
      </p:sp>
    </p:spTree>
    <p:extLst>
      <p:ext uri="{BB962C8B-B14F-4D97-AF65-F5344CB8AC3E}">
        <p14:creationId xmlns:p14="http://schemas.microsoft.com/office/powerpoint/2010/main" val="2244793442"/>
      </p:ext>
    </p:extLst>
  </p:cSld>
  <p:clrMapOvr>
    <a:masterClrMapping/>
  </p:clrMapOvr>
  <p:transition>
    <p:split orient="vert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ublishing_Frame_EGW0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845655" y="782299"/>
            <a:ext cx="9144000" cy="3479973"/>
          </a:xfrm>
        </p:spPr>
        <p:txBody>
          <a:bodyPr>
            <a:noAutofit/>
          </a:bodyPr>
          <a:lstStyle/>
          <a:p>
            <a:br>
              <a:rPr lang="en-US" sz="60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- presidents of conferences</a:t>
            </a:r>
            <a:b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	- ministers</a:t>
            </a:r>
            <a:b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		- teachers</a:t>
            </a:r>
            <a:b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			- students</a:t>
            </a:r>
            <a:b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				- lay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35391" y="31891"/>
            <a:ext cx="96150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Whatever Our Position Whether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846737"/>
            <a:ext cx="121919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we are held accountable by the Lord </a:t>
            </a:r>
            <a:r>
              <a:rPr kumimoji="0" lang="en-US" sz="48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for making the most of our </a:t>
            </a:r>
            <a:r>
              <a:rPr kumimoji="0" lang="en-US" sz="48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opportunities</a:t>
            </a:r>
            <a:r>
              <a:rPr kumimoji="0" lang="en-US" sz="48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to enlighten those in need of present truth</a:t>
            </a:r>
          </a:p>
        </p:txBody>
      </p:sp>
    </p:spTree>
    <p:extLst>
      <p:ext uri="{BB962C8B-B14F-4D97-AF65-F5344CB8AC3E}">
        <p14:creationId xmlns:p14="http://schemas.microsoft.com/office/powerpoint/2010/main" val="2575830945"/>
      </p:ext>
    </p:extLst>
  </p:cSld>
  <p:clrMapOvr>
    <a:masterClrMapping/>
  </p:clrMapOvr>
  <p:transition>
    <p:split orient="vert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ublishing_Frame_EGW0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784765" y="-27710"/>
            <a:ext cx="9601200" cy="3579666"/>
          </a:xfrm>
        </p:spPr>
        <p:txBody>
          <a:bodyPr>
            <a:noAutofit/>
          </a:bodyPr>
          <a:lstStyle/>
          <a:p>
            <a:r>
              <a:rPr lang="en-US" sz="54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and 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one of the principal </a:t>
            </a:r>
            <a:r>
              <a:rPr lang="en-US" sz="54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agencies He has ordained for our use is the 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printed page</a:t>
            </a:r>
            <a:r>
              <a:rPr lang="en-US" sz="54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. 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In our </a:t>
            </a:r>
            <a:r>
              <a:rPr lang="en-US" sz="5400" u="sng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schools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and </a:t>
            </a:r>
            <a:endParaRPr lang="en-US" sz="5400" dirty="0">
              <a:ln>
                <a:solidFill>
                  <a:schemeClr val="bg1"/>
                </a:solidFill>
              </a:ln>
              <a:latin typeface="Cooper Black" panose="0208090404030B020404" pitchFamily="18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DBE016-11DF-4D40-BF7F-4413685E3467}"/>
              </a:ext>
            </a:extLst>
          </p:cNvPr>
          <p:cNvSpPr/>
          <p:nvPr/>
        </p:nvSpPr>
        <p:spPr>
          <a:xfrm>
            <a:off x="0" y="3213175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sanitariums, in our home churches, </a:t>
            </a:r>
            <a:r>
              <a:rPr kumimoji="0" lang="en-US" sz="5400" b="1" i="0" u="sng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we must learn</a:t>
            </a:r>
            <a:r>
              <a:rPr kumimoji="0" lang="en-US" sz="54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to make a wise use of this </a:t>
            </a:r>
            <a:r>
              <a:rPr kumimoji="0" lang="en-US" sz="54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precious agency. </a:t>
            </a:r>
            <a:r>
              <a:rPr kumimoji="0" lang="en-US" sz="54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									9T 86, 87</a:t>
            </a:r>
            <a:endParaRPr kumimoji="0" lang="en-US" sz="1600" b="0" i="0" u="none" strike="noStrike" kern="1200" cap="none" spc="0" normalizeH="0" baseline="0" noProof="0" dirty="0">
              <a:ln>
                <a:solidFill>
                  <a:srgbClr val="660033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84969"/>
      </p:ext>
    </p:extLst>
  </p:cSld>
  <p:clrMapOvr>
    <a:masterClrMapping/>
  </p:clrMapOvr>
  <p:transition>
    <p:split orient="vert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1440DF-7802-0E48-96D1-0B98F624E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CDC489-6599-FF41-B4DD-ECAED0EC6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6C34F714-FE1A-4B4B-985A-9BC377B3C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4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</a:b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12A541-B40D-2849-A974-C7694BCF55E4}"/>
              </a:ext>
            </a:extLst>
          </p:cNvPr>
          <p:cNvSpPr/>
          <p:nvPr/>
        </p:nvSpPr>
        <p:spPr>
          <a:xfrm>
            <a:off x="0" y="1046577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484FD0-83E2-4445-B104-4C2BF4590DB2}"/>
              </a:ext>
            </a:extLst>
          </p:cNvPr>
          <p:cNvSpPr/>
          <p:nvPr/>
        </p:nvSpPr>
        <p:spPr>
          <a:xfrm>
            <a:off x="0" y="456326"/>
            <a:ext cx="1219199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3810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“Canvassing for our publications is an important and most profitable line of evangelistic work.”</a:t>
            </a:r>
          </a:p>
          <a:p>
            <a:pPr marL="136525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 w="3810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CCh</a:t>
            </a:r>
            <a:r>
              <a:rPr kumimoji="0" lang="en-US" sz="6600" b="0" i="0" u="none" strike="noStrike" kern="1200" cap="none" spc="0" normalizeH="0" baseline="0" noProof="0" dirty="0">
                <a:ln w="3810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72.3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8621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1440DF-7802-0E48-96D1-0B98F624E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CDC489-6599-FF41-B4DD-ECAED0EC6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6C34F714-FE1A-4B4B-985A-9BC377B3C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4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</a:b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12A541-B40D-2849-A974-C7694BCF55E4}"/>
              </a:ext>
            </a:extLst>
          </p:cNvPr>
          <p:cNvSpPr/>
          <p:nvPr/>
        </p:nvSpPr>
        <p:spPr>
          <a:xfrm>
            <a:off x="0" y="353844"/>
            <a:ext cx="12192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 Most Precious Ministry </a:t>
            </a:r>
            <a:endParaRPr kumimoji="0" lang="en-PH" sz="5400" b="0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“I have been shown that the most precious ministry can be done by canvassing, and that by ministers.”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5400" b="0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4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							TM p. 317.2</a:t>
            </a:r>
            <a:endParaRPr kumimoji="0" lang="en-US" sz="28700" b="0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1942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1440DF-7802-0E48-96D1-0B98F624E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CDC489-6599-FF41-B4DD-ECAED0EC6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6C34F714-FE1A-4B4B-985A-9BC377B3C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4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</a:b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12A541-B40D-2849-A974-C7694BCF55E4}"/>
              </a:ext>
            </a:extLst>
          </p:cNvPr>
          <p:cNvSpPr/>
          <p:nvPr/>
        </p:nvSpPr>
        <p:spPr>
          <a:xfrm>
            <a:off x="0" y="-6386"/>
            <a:ext cx="12192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48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Ministers to Help Recruit Canvassers</a:t>
            </a:r>
            <a:endParaRPr kumimoji="0" lang="en-PH" sz="4800" b="1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“We shall call upon our ministers as they visit the churches to encourage men and women to go out as canvassers….”</a:t>
            </a:r>
            <a:endParaRPr kumimoji="0" lang="en-US" sz="6000" b="1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7DAABC-B32D-B74F-85AB-B971976D9B57}"/>
              </a:ext>
            </a:extLst>
          </p:cNvPr>
          <p:cNvSpPr/>
          <p:nvPr/>
        </p:nvSpPr>
        <p:spPr>
          <a:xfrm>
            <a:off x="3186147" y="5613466"/>
            <a:ext cx="91645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4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Manuscript 10, 1900. PM 275.</a:t>
            </a:r>
            <a:endParaRPr kumimoji="0" lang="en-US" sz="48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6469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Up-Down Arrow 47">
            <a:extLst>
              <a:ext uri="{FF2B5EF4-FFF2-40B4-BE49-F238E27FC236}">
                <a16:creationId xmlns:a16="http://schemas.microsoft.com/office/drawing/2014/main" id="{8EE79A86-4204-8744-ACEC-7D16A06D3125}"/>
              </a:ext>
            </a:extLst>
          </p:cNvPr>
          <p:cNvSpPr/>
          <p:nvPr/>
        </p:nvSpPr>
        <p:spPr>
          <a:xfrm>
            <a:off x="8586030" y="2448620"/>
            <a:ext cx="306429" cy="2538042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ACC09C-E860-1541-A9ED-81C55612EDCD}"/>
              </a:ext>
            </a:extLst>
          </p:cNvPr>
          <p:cNvSpPr/>
          <p:nvPr/>
        </p:nvSpPr>
        <p:spPr>
          <a:xfrm>
            <a:off x="7923178" y="2909381"/>
            <a:ext cx="1489894" cy="12485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9" name="Up-Down Arrow 38">
            <a:extLst>
              <a:ext uri="{FF2B5EF4-FFF2-40B4-BE49-F238E27FC236}">
                <a16:creationId xmlns:a16="http://schemas.microsoft.com/office/drawing/2014/main" id="{CD761524-350A-5947-B1E1-E7A874D7CEE8}"/>
              </a:ext>
            </a:extLst>
          </p:cNvPr>
          <p:cNvSpPr/>
          <p:nvPr/>
        </p:nvSpPr>
        <p:spPr>
          <a:xfrm>
            <a:off x="6919146" y="2581972"/>
            <a:ext cx="306429" cy="23922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F261D1-029D-4646-B8DF-BF2B13D64D55}"/>
              </a:ext>
            </a:extLst>
          </p:cNvPr>
          <p:cNvSpPr txBox="1"/>
          <p:nvPr/>
        </p:nvSpPr>
        <p:spPr>
          <a:xfrm>
            <a:off x="8006740" y="954405"/>
            <a:ext cx="1446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&amp; Last  Crisis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5C735E-5333-C546-BE19-316BA71F24D6}"/>
              </a:ext>
            </a:extLst>
          </p:cNvPr>
          <p:cNvSpPr txBox="1"/>
          <p:nvPr/>
        </p:nvSpPr>
        <p:spPr>
          <a:xfrm>
            <a:off x="6279616" y="4762200"/>
            <a:ext cx="1640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Present Time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626C1F-B264-014D-BA2F-827205861EFD}"/>
              </a:ext>
            </a:extLst>
          </p:cNvPr>
          <p:cNvSpPr txBox="1"/>
          <p:nvPr/>
        </p:nvSpPr>
        <p:spPr>
          <a:xfrm>
            <a:off x="6049101" y="1810190"/>
            <a:ext cx="1958336" cy="830997"/>
          </a:xfrm>
          <a:prstGeom prst="rect">
            <a:avLst/>
          </a:prstGeom>
          <a:solidFill>
            <a:srgbClr val="D758E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Signs of 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Coming</a:t>
            </a: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D7F7A9-D567-704F-BE18-159673B9B1D5}"/>
              </a:ext>
            </a:extLst>
          </p:cNvPr>
          <p:cNvSpPr/>
          <p:nvPr/>
        </p:nvSpPr>
        <p:spPr>
          <a:xfrm rot="19220777">
            <a:off x="7663218" y="3327514"/>
            <a:ext cx="2026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Censorships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DCA73DB-A466-0741-A160-9F2EB94FB946}"/>
              </a:ext>
            </a:extLst>
          </p:cNvPr>
          <p:cNvSpPr txBox="1"/>
          <p:nvPr/>
        </p:nvSpPr>
        <p:spPr>
          <a:xfrm>
            <a:off x="7960788" y="4814584"/>
            <a:ext cx="1640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Truth filled Books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427155-89EF-EE46-8E0B-554C2A8AAEB1}"/>
              </a:ext>
            </a:extLst>
          </p:cNvPr>
          <p:cNvSpPr txBox="1"/>
          <p:nvPr/>
        </p:nvSpPr>
        <p:spPr>
          <a:xfrm>
            <a:off x="7589168" y="4201193"/>
            <a:ext cx="256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Literature Ministry</a:t>
            </a:r>
          </a:p>
        </p:txBody>
      </p:sp>
    </p:spTree>
    <p:extLst>
      <p:ext uri="{BB962C8B-B14F-4D97-AF65-F5344CB8AC3E}">
        <p14:creationId xmlns:p14="http://schemas.microsoft.com/office/powerpoint/2010/main" val="19307193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Up-Down Arrow 47">
            <a:extLst>
              <a:ext uri="{FF2B5EF4-FFF2-40B4-BE49-F238E27FC236}">
                <a16:creationId xmlns:a16="http://schemas.microsoft.com/office/drawing/2014/main" id="{8EE79A86-4204-8744-ACEC-7D16A06D3125}"/>
              </a:ext>
            </a:extLst>
          </p:cNvPr>
          <p:cNvSpPr/>
          <p:nvPr/>
        </p:nvSpPr>
        <p:spPr>
          <a:xfrm>
            <a:off x="8586030" y="2448620"/>
            <a:ext cx="306429" cy="2538042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ACC09C-E860-1541-A9ED-81C55612EDCD}"/>
              </a:ext>
            </a:extLst>
          </p:cNvPr>
          <p:cNvSpPr/>
          <p:nvPr/>
        </p:nvSpPr>
        <p:spPr>
          <a:xfrm>
            <a:off x="7923178" y="2909381"/>
            <a:ext cx="1489894" cy="12485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9" name="Up-Down Arrow 38">
            <a:extLst>
              <a:ext uri="{FF2B5EF4-FFF2-40B4-BE49-F238E27FC236}">
                <a16:creationId xmlns:a16="http://schemas.microsoft.com/office/drawing/2014/main" id="{CD761524-350A-5947-B1E1-E7A874D7CEE8}"/>
              </a:ext>
            </a:extLst>
          </p:cNvPr>
          <p:cNvSpPr/>
          <p:nvPr/>
        </p:nvSpPr>
        <p:spPr>
          <a:xfrm>
            <a:off x="6919146" y="2581972"/>
            <a:ext cx="306429" cy="23922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F261D1-029D-4646-B8DF-BF2B13D64D55}"/>
              </a:ext>
            </a:extLst>
          </p:cNvPr>
          <p:cNvSpPr txBox="1"/>
          <p:nvPr/>
        </p:nvSpPr>
        <p:spPr>
          <a:xfrm>
            <a:off x="8006740" y="954405"/>
            <a:ext cx="1446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&amp; Last  Crisis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E913EA-32A0-B145-A5B2-D0A85368FD82}"/>
              </a:ext>
            </a:extLst>
          </p:cNvPr>
          <p:cNvSpPr txBox="1"/>
          <p:nvPr/>
        </p:nvSpPr>
        <p:spPr>
          <a:xfrm>
            <a:off x="9592040" y="3227949"/>
            <a:ext cx="1252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Plague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5C735E-5333-C546-BE19-316BA71F24D6}"/>
              </a:ext>
            </a:extLst>
          </p:cNvPr>
          <p:cNvSpPr txBox="1"/>
          <p:nvPr/>
        </p:nvSpPr>
        <p:spPr>
          <a:xfrm>
            <a:off x="6279616" y="4762200"/>
            <a:ext cx="1640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Present Time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626C1F-B264-014D-BA2F-827205861EFD}"/>
              </a:ext>
            </a:extLst>
          </p:cNvPr>
          <p:cNvSpPr txBox="1"/>
          <p:nvPr/>
        </p:nvSpPr>
        <p:spPr>
          <a:xfrm>
            <a:off x="6049101" y="1810190"/>
            <a:ext cx="1958336" cy="830997"/>
          </a:xfrm>
          <a:prstGeom prst="rect">
            <a:avLst/>
          </a:prstGeom>
          <a:solidFill>
            <a:srgbClr val="D758E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Signs of 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Coming</a:t>
            </a:r>
          </a:p>
        </p:txBody>
      </p:sp>
      <p:sp>
        <p:nvSpPr>
          <p:cNvPr id="45" name="Up Arrow 44">
            <a:extLst>
              <a:ext uri="{FF2B5EF4-FFF2-40B4-BE49-F238E27FC236}">
                <a16:creationId xmlns:a16="http://schemas.microsoft.com/office/drawing/2014/main" id="{DA23A3B6-9409-904B-9816-0CDBFB46A510}"/>
              </a:ext>
            </a:extLst>
          </p:cNvPr>
          <p:cNvSpPr/>
          <p:nvPr/>
        </p:nvSpPr>
        <p:spPr>
          <a:xfrm>
            <a:off x="10084863" y="3636255"/>
            <a:ext cx="303118" cy="927457"/>
          </a:xfrm>
          <a:prstGeom prst="up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5FE3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D7F7A9-D567-704F-BE18-159673B9B1D5}"/>
              </a:ext>
            </a:extLst>
          </p:cNvPr>
          <p:cNvSpPr/>
          <p:nvPr/>
        </p:nvSpPr>
        <p:spPr>
          <a:xfrm rot="19220777">
            <a:off x="7663218" y="3327514"/>
            <a:ext cx="2026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Censorships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DCA73DB-A466-0741-A160-9F2EB94FB946}"/>
              </a:ext>
            </a:extLst>
          </p:cNvPr>
          <p:cNvSpPr txBox="1"/>
          <p:nvPr/>
        </p:nvSpPr>
        <p:spPr>
          <a:xfrm>
            <a:off x="7960788" y="4814584"/>
            <a:ext cx="1640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Truth filled Books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0A9BBE2-B7A5-7642-AF74-E662C653E820}"/>
              </a:ext>
            </a:extLst>
          </p:cNvPr>
          <p:cNvSpPr txBox="1"/>
          <p:nvPr/>
        </p:nvSpPr>
        <p:spPr>
          <a:xfrm>
            <a:off x="7589168" y="4201193"/>
            <a:ext cx="256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Literature Ministry</a:t>
            </a:r>
          </a:p>
        </p:txBody>
      </p:sp>
    </p:spTree>
    <p:extLst>
      <p:ext uri="{BB962C8B-B14F-4D97-AF65-F5344CB8AC3E}">
        <p14:creationId xmlns:p14="http://schemas.microsoft.com/office/powerpoint/2010/main" val="23043975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Up-Down Arrow 47">
            <a:extLst>
              <a:ext uri="{FF2B5EF4-FFF2-40B4-BE49-F238E27FC236}">
                <a16:creationId xmlns:a16="http://schemas.microsoft.com/office/drawing/2014/main" id="{8EE79A86-4204-8744-ACEC-7D16A06D3125}"/>
              </a:ext>
            </a:extLst>
          </p:cNvPr>
          <p:cNvSpPr/>
          <p:nvPr/>
        </p:nvSpPr>
        <p:spPr>
          <a:xfrm>
            <a:off x="8586030" y="2448620"/>
            <a:ext cx="306429" cy="2538042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ACC09C-E860-1541-A9ED-81C55612EDCD}"/>
              </a:ext>
            </a:extLst>
          </p:cNvPr>
          <p:cNvSpPr/>
          <p:nvPr/>
        </p:nvSpPr>
        <p:spPr>
          <a:xfrm>
            <a:off x="7923178" y="2909381"/>
            <a:ext cx="1489894" cy="12485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9" name="Up-Down Arrow 38">
            <a:extLst>
              <a:ext uri="{FF2B5EF4-FFF2-40B4-BE49-F238E27FC236}">
                <a16:creationId xmlns:a16="http://schemas.microsoft.com/office/drawing/2014/main" id="{CD761524-350A-5947-B1E1-E7A874D7CEE8}"/>
              </a:ext>
            </a:extLst>
          </p:cNvPr>
          <p:cNvSpPr/>
          <p:nvPr/>
        </p:nvSpPr>
        <p:spPr>
          <a:xfrm>
            <a:off x="6919146" y="2581972"/>
            <a:ext cx="306429" cy="23922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E913EA-32A0-B145-A5B2-D0A85368FD82}"/>
              </a:ext>
            </a:extLst>
          </p:cNvPr>
          <p:cNvSpPr txBox="1"/>
          <p:nvPr/>
        </p:nvSpPr>
        <p:spPr>
          <a:xfrm>
            <a:off x="9592040" y="3227949"/>
            <a:ext cx="1252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Plague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626C1F-B264-014D-BA2F-827205861EFD}"/>
              </a:ext>
            </a:extLst>
          </p:cNvPr>
          <p:cNvSpPr txBox="1"/>
          <p:nvPr/>
        </p:nvSpPr>
        <p:spPr>
          <a:xfrm>
            <a:off x="6049101" y="1810190"/>
            <a:ext cx="1958336" cy="830997"/>
          </a:xfrm>
          <a:prstGeom prst="rect">
            <a:avLst/>
          </a:prstGeom>
          <a:solidFill>
            <a:srgbClr val="D758E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Signs of 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Coming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D58C52-FE6C-304E-976A-B5DD9646929C}"/>
              </a:ext>
            </a:extLst>
          </p:cNvPr>
          <p:cNvSpPr txBox="1"/>
          <p:nvPr/>
        </p:nvSpPr>
        <p:spPr>
          <a:xfrm>
            <a:off x="10106861" y="4988430"/>
            <a:ext cx="16110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Close Probation</a:t>
            </a:r>
          </a:p>
        </p:txBody>
      </p:sp>
      <p:sp>
        <p:nvSpPr>
          <p:cNvPr id="45" name="Up Arrow 44">
            <a:extLst>
              <a:ext uri="{FF2B5EF4-FFF2-40B4-BE49-F238E27FC236}">
                <a16:creationId xmlns:a16="http://schemas.microsoft.com/office/drawing/2014/main" id="{DA23A3B6-9409-904B-9816-0CDBFB46A510}"/>
              </a:ext>
            </a:extLst>
          </p:cNvPr>
          <p:cNvSpPr/>
          <p:nvPr/>
        </p:nvSpPr>
        <p:spPr>
          <a:xfrm>
            <a:off x="10084863" y="3636255"/>
            <a:ext cx="303118" cy="927457"/>
          </a:xfrm>
          <a:prstGeom prst="up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5FE3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6" name="Up Arrow 45">
            <a:extLst>
              <a:ext uri="{FF2B5EF4-FFF2-40B4-BE49-F238E27FC236}">
                <a16:creationId xmlns:a16="http://schemas.microsoft.com/office/drawing/2014/main" id="{A95A164B-C86B-9746-9886-62DAA2317961}"/>
              </a:ext>
            </a:extLst>
          </p:cNvPr>
          <p:cNvSpPr/>
          <p:nvPr/>
        </p:nvSpPr>
        <p:spPr>
          <a:xfrm rot="10800000">
            <a:off x="10701796" y="4182113"/>
            <a:ext cx="303118" cy="830996"/>
          </a:xfrm>
          <a:prstGeom prst="up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5FE3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D7F7A9-D567-704F-BE18-159673B9B1D5}"/>
              </a:ext>
            </a:extLst>
          </p:cNvPr>
          <p:cNvSpPr/>
          <p:nvPr/>
        </p:nvSpPr>
        <p:spPr>
          <a:xfrm rot="19220777">
            <a:off x="7663218" y="3327514"/>
            <a:ext cx="2026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Censorships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86581-D56A-494E-9434-BAAB5A2968DA}"/>
              </a:ext>
            </a:extLst>
          </p:cNvPr>
          <p:cNvSpPr txBox="1"/>
          <p:nvPr/>
        </p:nvSpPr>
        <p:spPr>
          <a:xfrm>
            <a:off x="7960788" y="4814584"/>
            <a:ext cx="1625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Truth filled Books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ABB8D35-D188-8947-88D4-C070A1D9C0F4}"/>
              </a:ext>
            </a:extLst>
          </p:cNvPr>
          <p:cNvSpPr txBox="1"/>
          <p:nvPr/>
        </p:nvSpPr>
        <p:spPr>
          <a:xfrm>
            <a:off x="6279616" y="4762200"/>
            <a:ext cx="1640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Present Time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DD0A91B-7C6F-1843-8E66-A28E945FB0F0}"/>
              </a:ext>
            </a:extLst>
          </p:cNvPr>
          <p:cNvSpPr txBox="1"/>
          <p:nvPr/>
        </p:nvSpPr>
        <p:spPr>
          <a:xfrm>
            <a:off x="8006740" y="954405"/>
            <a:ext cx="1446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&amp; Last  Crisis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4750614-C3AF-6F44-8DB6-18C3AF1A1F11}"/>
              </a:ext>
            </a:extLst>
          </p:cNvPr>
          <p:cNvSpPr txBox="1"/>
          <p:nvPr/>
        </p:nvSpPr>
        <p:spPr>
          <a:xfrm>
            <a:off x="7589168" y="4201193"/>
            <a:ext cx="256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Literature Ministry</a:t>
            </a:r>
          </a:p>
        </p:txBody>
      </p:sp>
    </p:spTree>
    <p:extLst>
      <p:ext uri="{BB962C8B-B14F-4D97-AF65-F5344CB8AC3E}">
        <p14:creationId xmlns:p14="http://schemas.microsoft.com/office/powerpoint/2010/main" val="96203679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Up-Down Arrow 47">
            <a:extLst>
              <a:ext uri="{FF2B5EF4-FFF2-40B4-BE49-F238E27FC236}">
                <a16:creationId xmlns:a16="http://schemas.microsoft.com/office/drawing/2014/main" id="{8EE79A86-4204-8744-ACEC-7D16A06D3125}"/>
              </a:ext>
            </a:extLst>
          </p:cNvPr>
          <p:cNvSpPr/>
          <p:nvPr/>
        </p:nvSpPr>
        <p:spPr>
          <a:xfrm>
            <a:off x="8586030" y="2448620"/>
            <a:ext cx="306429" cy="2538042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ACC09C-E860-1541-A9ED-81C55612EDCD}"/>
              </a:ext>
            </a:extLst>
          </p:cNvPr>
          <p:cNvSpPr/>
          <p:nvPr/>
        </p:nvSpPr>
        <p:spPr>
          <a:xfrm>
            <a:off x="7923178" y="2909381"/>
            <a:ext cx="1489894" cy="12485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9" name="Up-Down Arrow 38">
            <a:extLst>
              <a:ext uri="{FF2B5EF4-FFF2-40B4-BE49-F238E27FC236}">
                <a16:creationId xmlns:a16="http://schemas.microsoft.com/office/drawing/2014/main" id="{CD761524-350A-5947-B1E1-E7A874D7CEE8}"/>
              </a:ext>
            </a:extLst>
          </p:cNvPr>
          <p:cNvSpPr/>
          <p:nvPr/>
        </p:nvSpPr>
        <p:spPr>
          <a:xfrm>
            <a:off x="6919146" y="2581972"/>
            <a:ext cx="306429" cy="23922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DD6235-57CB-6542-964A-957142EB353A}"/>
              </a:ext>
            </a:extLst>
          </p:cNvPr>
          <p:cNvSpPr/>
          <p:nvPr/>
        </p:nvSpPr>
        <p:spPr>
          <a:xfrm>
            <a:off x="4852045" y="2915079"/>
            <a:ext cx="3003275" cy="3819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Social Media Ministry</a:t>
            </a:r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FF472EFC-ED39-134C-AB20-51DB441BCE29}"/>
              </a:ext>
            </a:extLst>
          </p:cNvPr>
          <p:cNvSpPr/>
          <p:nvPr/>
        </p:nvSpPr>
        <p:spPr>
          <a:xfrm>
            <a:off x="4864373" y="3063499"/>
            <a:ext cx="284154" cy="22177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3CCF8D-7B3F-E547-A1E4-037CCCC828F6}"/>
              </a:ext>
            </a:extLst>
          </p:cNvPr>
          <p:cNvSpPr/>
          <p:nvPr/>
        </p:nvSpPr>
        <p:spPr>
          <a:xfrm>
            <a:off x="4119949" y="3362284"/>
            <a:ext cx="3756391" cy="3819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Television Ministry </a:t>
            </a:r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D81CBDAF-9469-2C41-A23B-87A6BE99B779}"/>
              </a:ext>
            </a:extLst>
          </p:cNvPr>
          <p:cNvSpPr/>
          <p:nvPr/>
        </p:nvSpPr>
        <p:spPr>
          <a:xfrm>
            <a:off x="4155958" y="3542170"/>
            <a:ext cx="236602" cy="127988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6B3DFEE8-4C24-4541-A558-ED8AAE9128F4}"/>
              </a:ext>
            </a:extLst>
          </p:cNvPr>
          <p:cNvSpPr/>
          <p:nvPr/>
        </p:nvSpPr>
        <p:spPr>
          <a:xfrm>
            <a:off x="1656352" y="266286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7D32DE-51F8-5141-A23B-ADFF99A29952}"/>
              </a:ext>
            </a:extLst>
          </p:cNvPr>
          <p:cNvSpPr/>
          <p:nvPr/>
        </p:nvSpPr>
        <p:spPr>
          <a:xfrm>
            <a:off x="0" y="756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Ministries Timeline</a:t>
            </a:r>
            <a:endParaRPr kumimoji="0" lang="en-PH" sz="5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467B07D7-AE19-E846-9D04-C661D601BFD1}"/>
              </a:ext>
            </a:extLst>
          </p:cNvPr>
          <p:cNvSpPr/>
          <p:nvPr/>
        </p:nvSpPr>
        <p:spPr>
          <a:xfrm>
            <a:off x="74925" y="4187526"/>
            <a:ext cx="12045988" cy="40010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Up-Down Arrow 12">
            <a:extLst>
              <a:ext uri="{FF2B5EF4-FFF2-40B4-BE49-F238E27FC236}">
                <a16:creationId xmlns:a16="http://schemas.microsoft.com/office/drawing/2014/main" id="{CC4A6DC3-F1A8-D040-BE7C-671892F0D2CA}"/>
              </a:ext>
            </a:extLst>
          </p:cNvPr>
          <p:cNvSpPr/>
          <p:nvPr/>
        </p:nvSpPr>
        <p:spPr>
          <a:xfrm>
            <a:off x="71087" y="3601266"/>
            <a:ext cx="342019" cy="1417301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11882-9639-6145-86DE-9232C594BD34}"/>
              </a:ext>
            </a:extLst>
          </p:cNvPr>
          <p:cNvSpPr txBox="1"/>
          <p:nvPr/>
        </p:nvSpPr>
        <p:spPr>
          <a:xfrm>
            <a:off x="1532" y="4986662"/>
            <a:ext cx="1232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34081-9275-384C-85CC-07AE8759D24A}"/>
              </a:ext>
            </a:extLst>
          </p:cNvPr>
          <p:cNvSpPr txBox="1"/>
          <p:nvPr/>
        </p:nvSpPr>
        <p:spPr>
          <a:xfrm>
            <a:off x="268958" y="4163602"/>
            <a:ext cx="2654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Publishing Ministry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BE1BA2-AAFB-8245-9E44-3E1193E77C88}"/>
              </a:ext>
            </a:extLst>
          </p:cNvPr>
          <p:cNvSpPr txBox="1"/>
          <p:nvPr/>
        </p:nvSpPr>
        <p:spPr>
          <a:xfrm>
            <a:off x="53293" y="2735472"/>
            <a:ext cx="173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Dorchester Vision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ACE74-9129-CA43-BF31-816DCD93C4AF}"/>
              </a:ext>
            </a:extLst>
          </p:cNvPr>
          <p:cNvSpPr txBox="1"/>
          <p:nvPr/>
        </p:nvSpPr>
        <p:spPr>
          <a:xfrm>
            <a:off x="622923" y="1515051"/>
            <a:ext cx="195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Controversy Vision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C657C-3EE5-A148-9091-25FC39D2CDD7}"/>
              </a:ext>
            </a:extLst>
          </p:cNvPr>
          <p:cNvSpPr txBox="1"/>
          <p:nvPr/>
        </p:nvSpPr>
        <p:spPr>
          <a:xfrm>
            <a:off x="1279208" y="472192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1858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B1165D-08D9-044B-B900-4B0C4F615FD9}"/>
              </a:ext>
            </a:extLst>
          </p:cNvPr>
          <p:cNvSpPr txBox="1"/>
          <p:nvPr/>
        </p:nvSpPr>
        <p:spPr>
          <a:xfrm>
            <a:off x="3758748" y="4730749"/>
            <a:ext cx="1057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EFA16-6846-C947-B67C-8CFE1F1F5455}"/>
              </a:ext>
            </a:extLst>
          </p:cNvPr>
          <p:cNvSpPr txBox="1"/>
          <p:nvPr/>
        </p:nvSpPr>
        <p:spPr>
          <a:xfrm>
            <a:off x="4554334" y="5179478"/>
            <a:ext cx="107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5F15D-9A20-794F-A33F-C4BE1C8E7B6C}"/>
              </a:ext>
            </a:extLst>
          </p:cNvPr>
          <p:cNvSpPr/>
          <p:nvPr/>
        </p:nvSpPr>
        <p:spPr>
          <a:xfrm>
            <a:off x="3237380" y="3794499"/>
            <a:ext cx="4628450" cy="3898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Radio Ministry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AEFC4F3-1491-9A4D-A04F-894B6DA6C091}"/>
              </a:ext>
            </a:extLst>
          </p:cNvPr>
          <p:cNvSpPr txBox="1"/>
          <p:nvPr/>
        </p:nvSpPr>
        <p:spPr>
          <a:xfrm>
            <a:off x="9870836" y="1731100"/>
            <a:ext cx="1591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Coming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E913EA-32A0-B145-A5B2-D0A85368FD82}"/>
              </a:ext>
            </a:extLst>
          </p:cNvPr>
          <p:cNvSpPr txBox="1"/>
          <p:nvPr/>
        </p:nvSpPr>
        <p:spPr>
          <a:xfrm>
            <a:off x="9306290" y="3227949"/>
            <a:ext cx="1252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Plague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626C1F-B264-014D-BA2F-827205861EFD}"/>
              </a:ext>
            </a:extLst>
          </p:cNvPr>
          <p:cNvSpPr txBox="1"/>
          <p:nvPr/>
        </p:nvSpPr>
        <p:spPr>
          <a:xfrm>
            <a:off x="6049101" y="1810190"/>
            <a:ext cx="1958336" cy="830997"/>
          </a:xfrm>
          <a:prstGeom prst="rect">
            <a:avLst/>
          </a:prstGeom>
          <a:solidFill>
            <a:srgbClr val="D758E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Signs of 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Coming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D58C52-FE6C-304E-976A-B5DD9646929C}"/>
              </a:ext>
            </a:extLst>
          </p:cNvPr>
          <p:cNvSpPr txBox="1"/>
          <p:nvPr/>
        </p:nvSpPr>
        <p:spPr>
          <a:xfrm>
            <a:off x="9592511" y="4988430"/>
            <a:ext cx="16110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Close Probation</a:t>
            </a:r>
          </a:p>
        </p:txBody>
      </p:sp>
      <p:sp>
        <p:nvSpPr>
          <p:cNvPr id="44" name="Up Arrow 43">
            <a:extLst>
              <a:ext uri="{FF2B5EF4-FFF2-40B4-BE49-F238E27FC236}">
                <a16:creationId xmlns:a16="http://schemas.microsoft.com/office/drawing/2014/main" id="{C763BBE1-4A79-2F48-B33E-1B0ABD25767E}"/>
              </a:ext>
            </a:extLst>
          </p:cNvPr>
          <p:cNvSpPr/>
          <p:nvPr/>
        </p:nvSpPr>
        <p:spPr>
          <a:xfrm>
            <a:off x="10567005" y="2478303"/>
            <a:ext cx="303118" cy="2069523"/>
          </a:xfrm>
          <a:prstGeom prst="up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5FE3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5" name="Up Arrow 44">
            <a:extLst>
              <a:ext uri="{FF2B5EF4-FFF2-40B4-BE49-F238E27FC236}">
                <a16:creationId xmlns:a16="http://schemas.microsoft.com/office/drawing/2014/main" id="{DA23A3B6-9409-904B-9816-0CDBFB46A510}"/>
              </a:ext>
            </a:extLst>
          </p:cNvPr>
          <p:cNvSpPr/>
          <p:nvPr/>
        </p:nvSpPr>
        <p:spPr>
          <a:xfrm>
            <a:off x="9799113" y="3636255"/>
            <a:ext cx="303118" cy="927457"/>
          </a:xfrm>
          <a:prstGeom prst="up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5FE3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6" name="Up Arrow 45">
            <a:extLst>
              <a:ext uri="{FF2B5EF4-FFF2-40B4-BE49-F238E27FC236}">
                <a16:creationId xmlns:a16="http://schemas.microsoft.com/office/drawing/2014/main" id="{A95A164B-C86B-9746-9886-62DAA2317961}"/>
              </a:ext>
            </a:extLst>
          </p:cNvPr>
          <p:cNvSpPr/>
          <p:nvPr/>
        </p:nvSpPr>
        <p:spPr>
          <a:xfrm rot="10800000">
            <a:off x="10187446" y="4182113"/>
            <a:ext cx="303118" cy="830996"/>
          </a:xfrm>
          <a:prstGeom prst="up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5FE3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5" name="Up-Down Arrow 34">
            <a:extLst>
              <a:ext uri="{FF2B5EF4-FFF2-40B4-BE49-F238E27FC236}">
                <a16:creationId xmlns:a16="http://schemas.microsoft.com/office/drawing/2014/main" id="{F62DE0A1-1D45-5C40-ABC4-1E05FF59CAAA}"/>
              </a:ext>
            </a:extLst>
          </p:cNvPr>
          <p:cNvSpPr/>
          <p:nvPr/>
        </p:nvSpPr>
        <p:spPr>
          <a:xfrm>
            <a:off x="2807224" y="2741698"/>
            <a:ext cx="264704" cy="2127659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90C89C-BACB-8F4B-83A1-BB1674C61248}"/>
              </a:ext>
            </a:extLst>
          </p:cNvPr>
          <p:cNvSpPr txBox="1"/>
          <p:nvPr/>
        </p:nvSpPr>
        <p:spPr>
          <a:xfrm>
            <a:off x="2346002" y="4737697"/>
            <a:ext cx="1051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1861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B60CD4-3473-D241-8217-51773FA8869C}"/>
              </a:ext>
            </a:extLst>
          </p:cNvPr>
          <p:cNvSpPr txBox="1"/>
          <p:nvPr/>
        </p:nvSpPr>
        <p:spPr>
          <a:xfrm>
            <a:off x="2302552" y="1930208"/>
            <a:ext cx="1692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SDA Organized</a:t>
            </a:r>
          </a:p>
        </p:txBody>
      </p:sp>
      <p:sp>
        <p:nvSpPr>
          <p:cNvPr id="49" name="Up-Down Arrow 48">
            <a:extLst>
              <a:ext uri="{FF2B5EF4-FFF2-40B4-BE49-F238E27FC236}">
                <a16:creationId xmlns:a16="http://schemas.microsoft.com/office/drawing/2014/main" id="{FF77B11B-2BEB-8C46-AFB8-345AD62B1790}"/>
              </a:ext>
            </a:extLst>
          </p:cNvPr>
          <p:cNvSpPr/>
          <p:nvPr/>
        </p:nvSpPr>
        <p:spPr>
          <a:xfrm>
            <a:off x="3352397" y="4042585"/>
            <a:ext cx="250001" cy="142279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AAB0DF-477F-A746-8197-4417E7C22FE8}"/>
              </a:ext>
            </a:extLst>
          </p:cNvPr>
          <p:cNvSpPr txBox="1"/>
          <p:nvPr/>
        </p:nvSpPr>
        <p:spPr>
          <a:xfrm>
            <a:off x="3003859" y="5346082"/>
            <a:ext cx="1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1929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D7F7A9-D567-704F-BE18-159673B9B1D5}"/>
              </a:ext>
            </a:extLst>
          </p:cNvPr>
          <p:cNvSpPr/>
          <p:nvPr/>
        </p:nvSpPr>
        <p:spPr>
          <a:xfrm rot="19220777">
            <a:off x="7663218" y="3327514"/>
            <a:ext cx="2026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Censorships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86581-D56A-494E-9434-BAAB5A2968DA}"/>
              </a:ext>
            </a:extLst>
          </p:cNvPr>
          <p:cNvSpPr txBox="1"/>
          <p:nvPr/>
        </p:nvSpPr>
        <p:spPr>
          <a:xfrm>
            <a:off x="7960788" y="4814584"/>
            <a:ext cx="1625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Truth filled Books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ABB8D35-D188-8947-88D4-C070A1D9C0F4}"/>
              </a:ext>
            </a:extLst>
          </p:cNvPr>
          <p:cNvSpPr txBox="1"/>
          <p:nvPr/>
        </p:nvSpPr>
        <p:spPr>
          <a:xfrm>
            <a:off x="6279616" y="4762200"/>
            <a:ext cx="1640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Present Time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DD0A91B-7C6F-1843-8E66-A28E945FB0F0}"/>
              </a:ext>
            </a:extLst>
          </p:cNvPr>
          <p:cNvSpPr txBox="1"/>
          <p:nvPr/>
        </p:nvSpPr>
        <p:spPr>
          <a:xfrm>
            <a:off x="8006740" y="954405"/>
            <a:ext cx="1446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Great &amp; Last  Crisis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A351A20-0A95-6D41-8EFC-54A5F971901C}"/>
              </a:ext>
            </a:extLst>
          </p:cNvPr>
          <p:cNvSpPr txBox="1"/>
          <p:nvPr/>
        </p:nvSpPr>
        <p:spPr>
          <a:xfrm>
            <a:off x="7303418" y="4201193"/>
            <a:ext cx="256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Literature Ministry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A15642-7E99-82D7-86D6-311B05DB7FC4}"/>
              </a:ext>
            </a:extLst>
          </p:cNvPr>
          <p:cNvSpPr txBox="1"/>
          <p:nvPr/>
        </p:nvSpPr>
        <p:spPr>
          <a:xfrm>
            <a:off x="10790113" y="4192194"/>
            <a:ext cx="1174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Eternity</a:t>
            </a:r>
          </a:p>
        </p:txBody>
      </p:sp>
    </p:spTree>
    <p:extLst>
      <p:ext uri="{BB962C8B-B14F-4D97-AF65-F5344CB8AC3E}">
        <p14:creationId xmlns:p14="http://schemas.microsoft.com/office/powerpoint/2010/main" val="32911147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440FBE-6612-AB45-AD5A-1B999D2FA7BC}"/>
              </a:ext>
            </a:extLst>
          </p:cNvPr>
          <p:cNvSpPr/>
          <p:nvPr/>
        </p:nvSpPr>
        <p:spPr>
          <a:xfrm>
            <a:off x="0" y="28181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Reason Why We Need to Sell or Give-away Books</a:t>
            </a:r>
            <a:endParaRPr kumimoji="0" lang="en-PH" sz="72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A31B41C-ADD5-5941-9287-4A0A5A292475}"/>
              </a:ext>
            </a:extLst>
          </p:cNvPr>
          <p:cNvSpPr/>
          <p:nvPr/>
        </p:nvSpPr>
        <p:spPr>
          <a:xfrm>
            <a:off x="0" y="2452482"/>
            <a:ext cx="1219199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2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For us to be </a:t>
            </a:r>
            <a:r>
              <a:rPr kumimoji="0" lang="en-US" sz="115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Overcomers</a:t>
            </a:r>
          </a:p>
        </p:txBody>
      </p:sp>
    </p:spTree>
    <p:extLst>
      <p:ext uri="{BB962C8B-B14F-4D97-AF65-F5344CB8AC3E}">
        <p14:creationId xmlns:p14="http://schemas.microsoft.com/office/powerpoint/2010/main" val="2538904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“In working for perishing souls, you have the companionship of angels. Thousands upon thousands, and ten thousand times ten</a:t>
            </a:r>
          </a:p>
        </p:txBody>
      </p:sp>
    </p:spTree>
    <p:extLst>
      <p:ext uri="{BB962C8B-B14F-4D97-AF65-F5344CB8AC3E}">
        <p14:creationId xmlns:p14="http://schemas.microsoft.com/office/powerpoint/2010/main" val="29835574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thousand angels are waiting to co-operate with members of our churches in communicating the light that God has generously</a:t>
            </a:r>
          </a:p>
        </p:txBody>
      </p:sp>
    </p:spTree>
    <p:extLst>
      <p:ext uri="{BB962C8B-B14F-4D97-AF65-F5344CB8AC3E}">
        <p14:creationId xmlns:p14="http://schemas.microsoft.com/office/powerpoint/2010/main" val="6810901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33210D-8E05-B749-BDAA-F70BBF06E2A7}"/>
              </a:ext>
            </a:extLst>
          </p:cNvPr>
          <p:cNvSpPr/>
          <p:nvPr/>
        </p:nvSpPr>
        <p:spPr>
          <a:xfrm>
            <a:off x="0" y="27838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given, that a people may be prepared for the coming of Christ.”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7200" b="0" i="0" u="none" strike="noStrike" kern="1200" cap="none" spc="0" normalizeH="0" baseline="0" noProof="0" dirty="0">
              <a:ln w="28575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4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Testimonies for the Church 9:129. </a:t>
            </a:r>
            <a:r>
              <a:rPr kumimoji="0" lang="en-PH" sz="5400" b="0" i="0" u="none" strike="noStrike" kern="1200" cap="none" spc="0" normalizeH="0" baseline="0" noProof="0" dirty="0" err="1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ChS</a:t>
            </a:r>
            <a:r>
              <a:rPr kumimoji="0" lang="en-PH" sz="54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259.1</a:t>
            </a:r>
          </a:p>
        </p:txBody>
      </p:sp>
    </p:spTree>
    <p:extLst>
      <p:ext uri="{BB962C8B-B14F-4D97-AF65-F5344CB8AC3E}">
        <p14:creationId xmlns:p14="http://schemas.microsoft.com/office/powerpoint/2010/main" val="8571106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9A1C68-56DE-C840-85A7-FF4DE1466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29"/>
            <a:ext cx="12191999" cy="67701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9B75EE-F2F4-DF41-88C0-8838D7B588E5}"/>
              </a:ext>
            </a:extLst>
          </p:cNvPr>
          <p:cNvSpPr txBox="1"/>
          <p:nvPr/>
        </p:nvSpPr>
        <p:spPr>
          <a:xfrm>
            <a:off x="0" y="2188565"/>
            <a:ext cx="87842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“Thousands upon thousands &amp; 10,000 x 10,000 of angels”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E33F2-86F3-EC42-ABE5-32D5DFD55E9A}"/>
              </a:ext>
            </a:extLst>
          </p:cNvPr>
          <p:cNvSpPr txBox="1"/>
          <p:nvPr/>
        </p:nvSpPr>
        <p:spPr>
          <a:xfrm>
            <a:off x="32480" y="3540175"/>
            <a:ext cx="7582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2,000 x 2,000 = 4,000,000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29744-F275-4149-96A6-F720D95DA427}"/>
              </a:ext>
            </a:extLst>
          </p:cNvPr>
          <p:cNvSpPr txBox="1"/>
          <p:nvPr/>
        </p:nvSpPr>
        <p:spPr>
          <a:xfrm>
            <a:off x="49970" y="4202236"/>
            <a:ext cx="9153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10,000 x 10,000 = 100,000,000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376769-4CDF-544C-B281-03C8DD08DF6E}"/>
              </a:ext>
            </a:extLst>
          </p:cNvPr>
          <p:cNvSpPr txBox="1"/>
          <p:nvPr/>
        </p:nvSpPr>
        <p:spPr>
          <a:xfrm>
            <a:off x="179882" y="5261549"/>
            <a:ext cx="12012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Total + 104,000,00 more or less </a:t>
            </a:r>
          </a:p>
        </p:txBody>
      </p:sp>
    </p:spTree>
    <p:extLst>
      <p:ext uri="{BB962C8B-B14F-4D97-AF65-F5344CB8AC3E}">
        <p14:creationId xmlns:p14="http://schemas.microsoft.com/office/powerpoint/2010/main" val="235791430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9A1C68-56DE-C840-85A7-FF4DE1466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29"/>
            <a:ext cx="12191999" cy="6770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376769-4CDF-544C-B281-03C8DD08DF6E}"/>
              </a:ext>
            </a:extLst>
          </p:cNvPr>
          <p:cNvSpPr txBox="1"/>
          <p:nvPr/>
        </p:nvSpPr>
        <p:spPr>
          <a:xfrm>
            <a:off x="59961" y="2473389"/>
            <a:ext cx="69854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Total = 104,000,000 angels waiting for you  </a:t>
            </a:r>
          </a:p>
        </p:txBody>
      </p:sp>
    </p:spTree>
    <p:extLst>
      <p:ext uri="{BB962C8B-B14F-4D97-AF65-F5344CB8AC3E}">
        <p14:creationId xmlns:p14="http://schemas.microsoft.com/office/powerpoint/2010/main" val="22003136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16BE921-EDC0-A443-AA2B-86B529BB4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8AACE-2E76-2247-96A7-3FC4F69CB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5802546-292F-2C49-AE62-52B0E818B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4398DF-0F09-7340-B5FB-5C71D5197EBD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5882B-72C4-1C4F-B20A-89CD4C2FE23E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9143" name="Rectangle 3">
            <a:extLst>
              <a:ext uri="{FF2B5EF4-FFF2-40B4-BE49-F238E27FC236}">
                <a16:creationId xmlns:a16="http://schemas.microsoft.com/office/drawing/2014/main" id="{998FF98A-7D29-EC4E-95B2-1BAE57AD2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8" y="905783"/>
            <a:ext cx="11072812" cy="37856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Waldensians’ faith amidst of persecution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A36109-DC28-3B41-8DF9-96A8E7D0E0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323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497E167-A517-804B-A5E2-C26B5B8C4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49FD0C-67EF-EC4A-8EFF-955246AE8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5B9980C3-B5E6-9648-86C0-3BCE486BF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51F94C-9C25-EE4D-8A35-6E5A8639D51A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41BF76B-51DA-A247-A13A-01E3218DC78D}"/>
              </a:ext>
            </a:extLst>
          </p:cNvPr>
          <p:cNvSpPr txBox="1">
            <a:spLocks/>
          </p:cNvSpPr>
          <p:nvPr/>
        </p:nvSpPr>
        <p:spPr>
          <a:xfrm>
            <a:off x="1524000" y="1708151"/>
            <a:ext cx="9144000" cy="2921000"/>
          </a:xfrm>
          <a:prstGeom prst="rect">
            <a:avLst/>
          </a:prstGeom>
        </p:spPr>
        <p:txBody>
          <a:bodyPr/>
          <a:lstStyle>
            <a:lvl1pPr marL="547674" indent="-41115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41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44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517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4600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48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11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074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37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7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tabLst/>
              <a:defRPr/>
            </a:pPr>
            <a:endParaRPr kumimoji="0" lang="en-US" sz="4500" b="1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62EC0E8-A5D7-1C43-A170-359C0013ABC8}"/>
              </a:ext>
            </a:extLst>
          </p:cNvPr>
          <p:cNvSpPr txBox="1">
            <a:spLocks/>
          </p:cNvSpPr>
          <p:nvPr/>
        </p:nvSpPr>
        <p:spPr>
          <a:xfrm>
            <a:off x="800101" y="672798"/>
            <a:ext cx="10858500" cy="1158739"/>
          </a:xfrm>
          <a:prstGeom prst="rect">
            <a:avLst/>
          </a:prstGeom>
        </p:spPr>
        <p:txBody>
          <a:bodyPr lIns="68580" tIns="34291" rIns="68580" bIns="34291" anchor="ctr">
            <a:normAutofit fontScale="92500" lnSpcReduction="10000"/>
          </a:bodyPr>
          <a:lstStyle>
            <a:lvl1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342900" algn="r" defTabSz="51435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685800" algn="r" defTabSz="51435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028700" algn="r" defTabSz="51435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371600" algn="r" defTabSz="51435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ctr" defTabSz="385753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all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j-ea"/>
                <a:cs typeface="+mj-cs"/>
              </a:rPr>
              <a:t>1,700 slaughtered of the </a:t>
            </a:r>
            <a:r>
              <a:rPr kumimoji="0" lang="en-US" sz="4800" b="1" i="0" u="none" strike="noStrike" kern="1200" cap="all" spc="0" normalizeH="0" baseline="0" noProof="0" dirty="0" err="1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j-ea"/>
                <a:cs typeface="+mj-cs"/>
              </a:rPr>
              <a:t>waldensians</a:t>
            </a:r>
            <a:endParaRPr kumimoji="0" lang="en-US" sz="4800" b="1" i="0" u="none" strike="noStrike" kern="1200" cap="all" spc="0" normalizeH="0" baseline="0" noProof="0" dirty="0">
              <a:ln w="28575">
                <a:solidFill>
                  <a:sysClr val="windowText" lastClr="000000"/>
                </a:solidFill>
              </a:ln>
              <a:solidFill>
                <a:srgbClr val="FFFF00"/>
              </a:solidFill>
              <a:effectLst/>
              <a:uLnTx/>
              <a:uFillTx/>
              <a:latin typeface="Cooper Black" panose="0208090404030B020404" pitchFamily="18" charset="77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8A9609-05FC-E64A-BEE8-D8C8D9B52FA7}"/>
              </a:ext>
            </a:extLst>
          </p:cNvPr>
          <p:cNvSpPr/>
          <p:nvPr/>
        </p:nvSpPr>
        <p:spPr>
          <a:xfrm>
            <a:off x="557213" y="1966385"/>
            <a:ext cx="111013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massacre became known as the Piedmont Easter. An estimate of some </a:t>
            </a:r>
            <a:r>
              <a:rPr kumimoji="0" lang="en-PH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1,700 Waldensians were slaughtered;</a:t>
            </a:r>
            <a:r>
              <a:rPr kumimoji="0" lang="en-P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the massacre was so brutal it aroused indignation throughout Europe. 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2CF557-C15B-6649-8694-9EE913247D7C}"/>
              </a:ext>
            </a:extLst>
          </p:cNvPr>
          <p:cNvSpPr/>
          <p:nvPr/>
        </p:nvSpPr>
        <p:spPr>
          <a:xfrm>
            <a:off x="1524000" y="5213351"/>
            <a:ext cx="9144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"Milton: Sonnet 18"</a:t>
            </a:r>
            <a:r>
              <a:rPr kumimoji="0" lang="en-PH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PH" sz="2400" b="0" i="0" u="none" strike="noStrike" kern="1200" cap="none" spc="0" normalizeH="0" baseline="0" noProof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Dartmouth.edu</a:t>
            </a:r>
            <a:r>
              <a:rPr kumimoji="0" lang="en-PH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Retrieved 26 February 2014.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FB7A9C-5DF3-7742-8CD7-FCA520B3C1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47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D805CA6-4FF0-594F-A9B5-D0D2B9CF5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1BB56-258D-6F4B-933F-AA11A5B1E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2513BBCB-0976-5745-9AAB-E59B9806A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5949A8-D4B7-5447-ABA5-B0355F198C9E}"/>
              </a:ext>
            </a:extLst>
          </p:cNvPr>
          <p:cNvSpPr/>
          <p:nvPr/>
        </p:nvSpPr>
        <p:spPr>
          <a:xfrm>
            <a:off x="1524000" y="1494367"/>
            <a:ext cx="4699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7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Arial" panose="020B0604020202020204" pitchFamily="34" charset="0"/>
              </a:rPr>
              <a:t>Wesleyan Methodist Missionary Society - </a:t>
            </a:r>
            <a:r>
              <a:rPr kumimoji="0" lang="en-PH" sz="27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Arial" panose="020B0604020202020204" pitchFamily="34" charset="0"/>
                <a:hlinkClick r:id="rId5"/>
              </a:rPr>
              <a:t>https://books.google.com.au/books?id=glwEAAAAQAAJ&amp;printsec=frontcover&amp;source=gbs_ge_summary_r&amp;cad=0#v=onepage&amp;q&amp;f=false</a:t>
            </a:r>
            <a:endParaRPr kumimoji="0" lang="en-PH" sz="27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l" defTabSz="685783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700" b="0" i="0" u="none" strike="noStrike" kern="1200" cap="none" spc="0" normalizeH="0" baseline="0" noProof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Arial" panose="020B0604020202020204" pitchFamily="34" charset="0"/>
              </a:rPr>
              <a:t>Piedmontese</a:t>
            </a:r>
            <a:r>
              <a:rPr kumimoji="0" lang="en-PH" sz="27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Arial" panose="020B0604020202020204" pitchFamily="34" charset="0"/>
              </a:rPr>
              <a:t> Children Forced from their parents (October 1853, X, p.108)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5C5A8C-83A9-E64D-837F-D743D624F013}"/>
              </a:ext>
            </a:extLst>
          </p:cNvPr>
          <p:cNvSpPr txBox="1">
            <a:spLocks/>
          </p:cNvSpPr>
          <p:nvPr/>
        </p:nvSpPr>
        <p:spPr>
          <a:xfrm>
            <a:off x="1524000" y="1708151"/>
            <a:ext cx="9144000" cy="2921000"/>
          </a:xfrm>
          <a:prstGeom prst="rect">
            <a:avLst/>
          </a:prstGeom>
        </p:spPr>
        <p:txBody>
          <a:bodyPr/>
          <a:lstStyle>
            <a:lvl1pPr marL="547674" indent="-41115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41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44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517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4600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48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11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074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37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7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tabLst/>
              <a:defRPr/>
            </a:pPr>
            <a:endParaRPr kumimoji="0" lang="en-US" sz="4500" b="1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pic>
        <p:nvPicPr>
          <p:cNvPr id="507911" name="Picture 2">
            <a:extLst>
              <a:ext uri="{FF2B5EF4-FFF2-40B4-BE49-F238E27FC236}">
                <a16:creationId xmlns:a16="http://schemas.microsoft.com/office/drawing/2014/main" id="{E36BCF8B-D6EE-1742-B1F7-AC18D5BD1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317" y="297272"/>
            <a:ext cx="4903258" cy="6132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1C5A77-C864-8A4B-93F3-3BD20A54EA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749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7B26B33-E48C-9A4D-94FD-FE7DFCAB8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AD6F6D-26A4-4E45-B96A-AC0866D5E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9E2C88F1-4160-9749-9D46-5E3D307EC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FC0A78-BD9D-E243-8ECC-C46E1184CB68}"/>
              </a:ext>
            </a:extLst>
          </p:cNvPr>
          <p:cNvSpPr/>
          <p:nvPr/>
        </p:nvSpPr>
        <p:spPr>
          <a:xfrm>
            <a:off x="1524000" y="1494367"/>
            <a:ext cx="4699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7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Arial" panose="020B0604020202020204" pitchFamily="34" charset="0"/>
              </a:rPr>
              <a:t>Wesleyan Methodist Missionary Society - </a:t>
            </a:r>
            <a:r>
              <a:rPr kumimoji="0" lang="en-PH" sz="27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Arial" panose="020B0604020202020204" pitchFamily="34" charset="0"/>
                <a:hlinkClick r:id="rId5"/>
              </a:rPr>
              <a:t>https://books.google.com.au/books?id=glwEAAAAQAAJ&amp;printsec=frontcover&amp;source=gbs_ge_summary_r&amp;cad=0#v=onepage&amp;q&amp;f=false</a:t>
            </a:r>
            <a:endParaRPr kumimoji="0" lang="en-PH" sz="27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l" defTabSz="685783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700" b="0" i="0" u="none" strike="noStrike" kern="1200" cap="none" spc="0" normalizeH="0" baseline="0" noProof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Arial" panose="020B0604020202020204" pitchFamily="34" charset="0"/>
              </a:rPr>
              <a:t>Piedmontese</a:t>
            </a:r>
            <a:r>
              <a:rPr kumimoji="0" lang="en-PH" sz="27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Arial" panose="020B0604020202020204" pitchFamily="34" charset="0"/>
              </a:rPr>
              <a:t> Children Forced from their parents (October 1853, X, p.108)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EE4D1FE-590A-124E-B4E4-F29FE4909F63}"/>
              </a:ext>
            </a:extLst>
          </p:cNvPr>
          <p:cNvSpPr txBox="1">
            <a:spLocks/>
          </p:cNvSpPr>
          <p:nvPr/>
        </p:nvSpPr>
        <p:spPr>
          <a:xfrm>
            <a:off x="1524000" y="1708151"/>
            <a:ext cx="9144000" cy="2921000"/>
          </a:xfrm>
          <a:prstGeom prst="rect">
            <a:avLst/>
          </a:prstGeom>
        </p:spPr>
        <p:txBody>
          <a:bodyPr/>
          <a:lstStyle>
            <a:lvl1pPr marL="547674" indent="-41115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41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44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517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4600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48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11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074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37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7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tabLst/>
              <a:defRPr/>
            </a:pPr>
            <a:endParaRPr kumimoji="0" lang="en-US" sz="4500" b="1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pic>
        <p:nvPicPr>
          <p:cNvPr id="509959" name="Picture 2">
            <a:extLst>
              <a:ext uri="{FF2B5EF4-FFF2-40B4-BE49-F238E27FC236}">
                <a16:creationId xmlns:a16="http://schemas.microsoft.com/office/drawing/2014/main" id="{D26389CD-2319-ED41-9E29-4FAC8A431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317" y="350974"/>
            <a:ext cx="4814522" cy="602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own Arrow 8">
            <a:extLst>
              <a:ext uri="{FF2B5EF4-FFF2-40B4-BE49-F238E27FC236}">
                <a16:creationId xmlns:a16="http://schemas.microsoft.com/office/drawing/2014/main" id="{996E2F5D-9312-964A-AC91-A4C109391554}"/>
              </a:ext>
            </a:extLst>
          </p:cNvPr>
          <p:cNvSpPr/>
          <p:nvPr/>
        </p:nvSpPr>
        <p:spPr>
          <a:xfrm>
            <a:off x="8807451" y="950385"/>
            <a:ext cx="658283" cy="9271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3DAD93-1FD7-8D4E-8439-231E64CE69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462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5BA7782-B549-2940-A3A7-B0AA7BC44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1D3336-BBDA-2149-B1D1-1B6257C78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D70C359-5E24-8845-A148-85E985827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703D17-E07A-2C48-9DB7-2FF7162FE857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C35929B-25C9-5F4C-A2FD-9DCD81F4A3CD}"/>
              </a:ext>
            </a:extLst>
          </p:cNvPr>
          <p:cNvSpPr txBox="1">
            <a:spLocks/>
          </p:cNvSpPr>
          <p:nvPr/>
        </p:nvSpPr>
        <p:spPr>
          <a:xfrm>
            <a:off x="1524000" y="1708151"/>
            <a:ext cx="9144000" cy="2921000"/>
          </a:xfrm>
          <a:prstGeom prst="rect">
            <a:avLst/>
          </a:prstGeom>
        </p:spPr>
        <p:txBody>
          <a:bodyPr/>
          <a:lstStyle>
            <a:lvl1pPr marL="547674" indent="-41115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41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44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517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4600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48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11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074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37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7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tabLst/>
              <a:defRPr/>
            </a:pPr>
            <a:endParaRPr kumimoji="0" lang="en-US" sz="4500" b="1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pic>
        <p:nvPicPr>
          <p:cNvPr id="502791" name="Picture 10">
            <a:extLst>
              <a:ext uri="{FF2B5EF4-FFF2-40B4-BE49-F238E27FC236}">
                <a16:creationId xmlns:a16="http://schemas.microsoft.com/office/drawing/2014/main" id="{B3B23694-3FFC-A740-80DF-F6ACE5D23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1231901"/>
            <a:ext cx="472175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C727828-32AB-3945-B61F-4A590439B5B1}"/>
              </a:ext>
            </a:extLst>
          </p:cNvPr>
          <p:cNvSpPr/>
          <p:nvPr/>
        </p:nvSpPr>
        <p:spPr>
          <a:xfrm>
            <a:off x="5736168" y="1282701"/>
            <a:ext cx="4931833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Print illustrating the 1655 massacre in La Torre, from </a:t>
            </a: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 tooltip="Samuel Moreland"/>
              </a:rPr>
              <a:t>Samuel Moreland</a:t>
            </a: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's </a:t>
            </a:r>
            <a:r>
              <a:rPr kumimoji="0" lang="en-PH" sz="21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History of the Evangelical Churches of the Valleys of Piedmont</a:t>
            </a: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published in London in 1658</a:t>
            </a:r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96FCB1-52D7-0D47-B9AA-45F29D613D60}"/>
              </a:ext>
            </a:extLst>
          </p:cNvPr>
          <p:cNvSpPr/>
          <p:nvPr/>
        </p:nvSpPr>
        <p:spPr>
          <a:xfrm>
            <a:off x="5736168" y="3020483"/>
            <a:ext cx="4931833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Samuel Moreland - </a:t>
            </a:r>
            <a:r>
              <a:rPr kumimoji="0" lang="en-PH" sz="21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/>
              </a:rPr>
              <a:t>Samuel Moreland</a:t>
            </a: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/>
              </a:rPr>
              <a:t> "History of the Evangelical Churches of the Valleys of Piedmont"</a:t>
            </a: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p.345.</a:t>
            </a:r>
          </a:p>
          <a:p>
            <a:pPr marL="0" marR="0" lvl="0" indent="0" algn="l" defTabSz="685783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image is among a group of prints illustrating the massacre of the Waldenses which took place in 1655. The young woman being tortured is said to be Anna, daughter of Giovanni </a:t>
            </a:r>
            <a:r>
              <a:rPr kumimoji="0" lang="en-PH" sz="2100" b="0" i="0" u="none" strike="noStrike" kern="1200" cap="none" spc="0" normalizeH="0" baseline="0" noProof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Charboniere</a:t>
            </a:r>
            <a:r>
              <a:rPr kumimoji="0" lang="en-PH" sz="21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La Torre.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A0C4E8-4535-C04B-8127-957F259958F1}"/>
              </a:ext>
            </a:extLst>
          </p:cNvPr>
          <p:cNvSpPr/>
          <p:nvPr/>
        </p:nvSpPr>
        <p:spPr>
          <a:xfrm>
            <a:off x="2438401" y="175367"/>
            <a:ext cx="7402989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4267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1655, Anna was Tortured </a:t>
            </a:r>
            <a:endParaRPr kumimoji="0" lang="en-US" sz="4267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749F03-98D6-4D41-AAED-E175D153A0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046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833" name="Picture 1">
            <a:extLst>
              <a:ext uri="{FF2B5EF4-FFF2-40B4-BE49-F238E27FC236}">
                <a16:creationId xmlns:a16="http://schemas.microsoft.com/office/drawing/2014/main" id="{8879AAC3-0A77-6244-8215-6DC6C9E9A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313432"/>
            <a:ext cx="10958512" cy="616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4158A6-DF41-CF42-8F28-942D08C457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322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16BE921-EDC0-A443-AA2B-86B529BB4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8AACE-2E76-2247-96A7-3FC4F69CB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5802546-292F-2C49-AE62-52B0E818B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4398DF-0F09-7340-B5FB-5C71D5197EBD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5882B-72C4-1C4F-B20A-89CD4C2FE23E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9143" name="Rectangle 3">
            <a:extLst>
              <a:ext uri="{FF2B5EF4-FFF2-40B4-BE49-F238E27FC236}">
                <a16:creationId xmlns:a16="http://schemas.microsoft.com/office/drawing/2014/main" id="{998FF98A-7D29-EC4E-95B2-1BAE57AD2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8" y="905783"/>
            <a:ext cx="11072812" cy="50167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Why Waldensians stood in their faith amidst of persecution?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A36109-DC28-3B41-8DF9-96A8E7D0E0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214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F13DCAF-9FE5-E747-804B-56B5B55FF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0CCD5-1AF1-6D47-8930-317560729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5CAD252F-A0C4-234A-B5A8-B7853D724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E330D1-E6A1-DB4E-A4A4-FE02B90A24A1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4D4604-38D2-DB47-A05B-1823ACB12C7E}"/>
              </a:ext>
            </a:extLst>
          </p:cNvPr>
          <p:cNvSpPr txBox="1">
            <a:spLocks/>
          </p:cNvSpPr>
          <p:nvPr/>
        </p:nvSpPr>
        <p:spPr>
          <a:xfrm>
            <a:off x="1524000" y="1708151"/>
            <a:ext cx="9144000" cy="3604683"/>
          </a:xfrm>
          <a:prstGeom prst="rect">
            <a:avLst/>
          </a:prstGeom>
        </p:spPr>
        <p:txBody>
          <a:bodyPr/>
          <a:lstStyle>
            <a:lvl1pPr marL="547674" indent="-41115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41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44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517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4600" indent="-1825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48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11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074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37" indent="-182875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7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tabLst/>
              <a:defRPr/>
            </a:pPr>
            <a:endParaRPr kumimoji="0" lang="en-US" sz="4500" b="1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D4743C7-BBA7-E341-9D1B-9622A6C719B6}"/>
              </a:ext>
            </a:extLst>
          </p:cNvPr>
          <p:cNvSpPr txBox="1">
            <a:spLocks/>
          </p:cNvSpPr>
          <p:nvPr/>
        </p:nvSpPr>
        <p:spPr>
          <a:xfrm>
            <a:off x="1524000" y="889754"/>
            <a:ext cx="9144000" cy="970359"/>
          </a:xfrm>
          <a:prstGeom prst="rect">
            <a:avLst/>
          </a:prstGeom>
        </p:spPr>
        <p:txBody>
          <a:bodyPr lIns="68580" tIns="34291" rIns="68580" bIns="34291" anchor="ctr">
            <a:normAutofit fontScale="92500" lnSpcReduction="20000"/>
          </a:bodyPr>
          <a:lstStyle>
            <a:lvl1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defTabSz="51435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342900" algn="r" defTabSz="51435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685800" algn="r" defTabSz="51435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028700" algn="r" defTabSz="51435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371600" algn="r" defTabSz="51435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5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ctr" defTabSz="385753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1" b="1" i="0" u="none" strike="noStrike" kern="1200" cap="all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j-ea"/>
                <a:cs typeface="+mj-cs"/>
              </a:rPr>
              <a:t>Waldensians keep on USING </a:t>
            </a:r>
            <a:r>
              <a:rPr kumimoji="0" lang="en-US" sz="4051" b="1" i="0" u="none" strike="noStrike" kern="1200" cap="all" spc="0" normalizeH="0" baseline="0" noProof="0" dirty="0" err="1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j-ea"/>
                <a:cs typeface="+mj-cs"/>
              </a:rPr>
              <a:t>printED</a:t>
            </a:r>
            <a:r>
              <a:rPr kumimoji="0" lang="en-US" sz="4051" b="1" i="0" u="none" strike="noStrike" kern="1200" cap="all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j-ea"/>
                <a:cs typeface="+mj-cs"/>
              </a:rPr>
              <a:t> books/bible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9D9C45-951B-3C4E-BBA5-B6D4A7632AFC}"/>
              </a:ext>
            </a:extLst>
          </p:cNvPr>
          <p:cNvSpPr/>
          <p:nvPr/>
        </p:nvSpPr>
        <p:spPr>
          <a:xfrm>
            <a:off x="542925" y="1905000"/>
            <a:ext cx="1082992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Waldensian movement was characterized from the beginning by </a:t>
            </a:r>
            <a:r>
              <a:rPr kumimoji="0" lang="en-PH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lay preaching</a:t>
            </a:r>
            <a:r>
              <a:rPr kumimoji="0" lang="en-PH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PH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voluntary poverty</a:t>
            </a:r>
            <a:r>
              <a:rPr kumimoji="0" lang="en-PH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and </a:t>
            </a:r>
            <a:r>
              <a:rPr kumimoji="0" lang="en-PH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strict adherence to the Bible</a:t>
            </a:r>
            <a:r>
              <a:rPr kumimoji="0" lang="en-PH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PH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Between 1175 and 1185, Waldo either commissioned a cleric from Lyon to translate the New Testament into the vernacular—the </a:t>
            </a:r>
            <a:r>
              <a:rPr kumimoji="0" lang="en-PH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 tooltip="Arpitan"/>
              </a:rPr>
              <a:t>Arpitan</a:t>
            </a:r>
            <a:r>
              <a:rPr kumimoji="0" lang="en-PH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(Franco-Provençal) language </a:t>
            </a:r>
            <a:r>
              <a:rPr kumimoji="0" lang="en-PH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/>
              </a:rPr>
              <a:t>[21]</a:t>
            </a:r>
            <a:r>
              <a:rPr kumimoji="0" lang="en-PH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—or was himself involved in this translation work.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8C5A3-F5AD-2E40-8866-BD173A1D629F}"/>
              </a:ext>
            </a:extLst>
          </p:cNvPr>
          <p:cNvSpPr/>
          <p:nvPr/>
        </p:nvSpPr>
        <p:spPr>
          <a:xfrm>
            <a:off x="1524000" y="5613405"/>
            <a:ext cx="9144000" cy="7487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133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 HARRIS, M. Roy. Old Waldensian: Some linguistic and editorial observations. Romance Philology, v. 38, n. 2, p. 200-225, 1984.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4E78D7-02CA-234E-8C7B-F8D6D045DE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4909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EB9C8B0-C6E4-EA4B-B0E7-4C558B88B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92651-5DD4-5844-BD80-B3F7B8D84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20B98377-7362-2748-B767-C8D26AC00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4C6C6F-ACF8-7143-9CCF-97E0E56FFF8B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78AB1A-738D-8948-9D4E-DB1C8B448652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0519" name="Rectangle 3">
            <a:extLst>
              <a:ext uri="{FF2B5EF4-FFF2-40B4-BE49-F238E27FC236}">
                <a16:creationId xmlns:a16="http://schemas.microsoft.com/office/drawing/2014/main" id="{A6656869-5F60-7849-9BD8-786FB5424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304809"/>
            <a:ext cx="11158537" cy="583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altLang="en-US" sz="5333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According </a:t>
            </a:r>
            <a:r>
              <a:rPr kumimoji="0" lang="en-PH" altLang="en-US" sz="5333" b="0" i="0" u="none" strike="noStrike" kern="1200" cap="none" spc="0" normalizeH="0" baseline="0" noProof="0" dirty="0" err="1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Demsky</a:t>
            </a:r>
            <a:r>
              <a:rPr kumimoji="0" lang="en-PH" altLang="en-US" sz="5333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, (2018) </a:t>
            </a:r>
            <a:r>
              <a:rPr kumimoji="0" lang="en-PH" altLang="en-US" sz="5333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“the Waldensian… traveled through Europe spreading the gospel. They traveled by twos, disguised as merchants, many times selling fine silks and jewels. </a:t>
            </a:r>
            <a:endParaRPr kumimoji="0" lang="en-PH" altLang="en-US" sz="5333" b="0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0520" name="Rectangle 2">
            <a:extLst>
              <a:ext uri="{FF2B5EF4-FFF2-40B4-BE49-F238E27FC236}">
                <a16:creationId xmlns:a16="http://schemas.microsoft.com/office/drawing/2014/main" id="{A6554DB5-F627-8F4B-A98F-0ECC40C74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18701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Demsky, K. (2018). The Waldenses: Historical Perspectives</a:t>
            </a:r>
            <a:r>
              <a:rPr kumimoji="0" lang="en-PH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F944EA-9129-6349-A3B7-713C7D47DF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052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EB9C8B0-C6E4-EA4B-B0E7-4C558B88B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92651-5DD4-5844-BD80-B3F7B8D84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20B98377-7362-2748-B767-C8D26AC00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4C6C6F-ACF8-7143-9CCF-97E0E56FFF8B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78AB1A-738D-8948-9D4E-DB1C8B448652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0519" name="Rectangle 3">
            <a:extLst>
              <a:ext uri="{FF2B5EF4-FFF2-40B4-BE49-F238E27FC236}">
                <a16:creationId xmlns:a16="http://schemas.microsoft.com/office/drawing/2014/main" id="{A6656869-5F60-7849-9BD8-786FB5424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" y="703266"/>
            <a:ext cx="11272837" cy="46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altLang="en-US" sz="5867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As they had opportunity they discreetly brought parts of scripture or </a:t>
            </a:r>
            <a:r>
              <a:rPr kumimoji="0" lang="en-PH" altLang="en-US" sz="5867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small bibles </a:t>
            </a:r>
            <a:r>
              <a:rPr kumimoji="0" lang="en-PH" altLang="en-US" sz="5867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and </a:t>
            </a:r>
            <a:r>
              <a:rPr kumimoji="0" lang="en-PH" altLang="en-US" sz="5867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tracts out of their clothing </a:t>
            </a:r>
            <a:r>
              <a:rPr kumimoji="0" lang="en-PH" altLang="en-US" sz="5867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to</a:t>
            </a:r>
            <a:endParaRPr kumimoji="0" lang="en-PH" altLang="en-US" sz="5867" b="0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0520" name="Rectangle 2">
            <a:extLst>
              <a:ext uri="{FF2B5EF4-FFF2-40B4-BE49-F238E27FC236}">
                <a16:creationId xmlns:a16="http://schemas.microsoft.com/office/drawing/2014/main" id="{A6554DB5-F627-8F4B-A98F-0ECC40C74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18701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Demsky, K. (2018). The Waldenses: Historical Perspectives</a:t>
            </a:r>
            <a:r>
              <a:rPr kumimoji="0" lang="en-PH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71CFCA-B1A9-1C41-B80D-7F4A0690CB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437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EB9C8B0-C6E4-EA4B-B0E7-4C558B88B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92651-5DD4-5844-BD80-B3F7B8D84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20B98377-7362-2748-B767-C8D26AC00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4C6C6F-ACF8-7143-9CCF-97E0E56FFF8B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78AB1A-738D-8948-9D4E-DB1C8B448652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0519" name="Rectangle 3">
            <a:extLst>
              <a:ext uri="{FF2B5EF4-FFF2-40B4-BE49-F238E27FC236}">
                <a16:creationId xmlns:a16="http://schemas.microsoft.com/office/drawing/2014/main" id="{A6656869-5F60-7849-9BD8-786FB5424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660410"/>
            <a:ext cx="11415713" cy="46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altLang="en-US" sz="5867" b="0" i="0" u="sng" strike="noStrike" kern="1200" cap="none" spc="0" normalizeH="0" baseline="0" noProof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share with interested purchasers</a:t>
            </a:r>
            <a:r>
              <a:rPr kumimoji="0" lang="en-PH" altLang="en-US" sz="5867" b="0" i="0" u="none" strike="noStrike" kern="1200" cap="none" spc="0" normalizeH="0" baseline="0" noProof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Times New Roman" panose="02020603050405020304" pitchFamily="18" charset="0"/>
              </a:rPr>
              <a:t>. This was a risk because it was against the law on pain of death to do share these gospel writings.”</a:t>
            </a:r>
            <a:endParaRPr kumimoji="0" lang="en-PH" altLang="en-US" sz="5867" b="0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0520" name="Rectangle 2">
            <a:extLst>
              <a:ext uri="{FF2B5EF4-FFF2-40B4-BE49-F238E27FC236}">
                <a16:creationId xmlns:a16="http://schemas.microsoft.com/office/drawing/2014/main" id="{A6554DB5-F627-8F4B-A98F-0ECC40C74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18701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Demsky, K. (2018). The Waldenses: Historical Perspectives</a:t>
            </a:r>
            <a:r>
              <a:rPr kumimoji="0" lang="en-PH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836B2A-9AEB-564C-BB09-8F479B7671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427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1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*</a:t>
            </a:r>
          </a:p>
        </p:txBody>
      </p:sp>
      <p:pic>
        <p:nvPicPr>
          <p:cNvPr id="217090" name="Picture 1026" descr="G097"/>
          <p:cNvPicPr>
            <a:picLocks noChangeAspect="1" noChangeArrowheads="1"/>
          </p:cNvPicPr>
          <p:nvPr/>
        </p:nvPicPr>
        <p:blipFill rotWithShape="1">
          <a:blip r:embed="rId3" cstate="print"/>
          <a:srcRect t="4004" b="8980"/>
          <a:stretch/>
        </p:blipFill>
        <p:spPr bwMode="auto">
          <a:xfrm>
            <a:off x="488597" y="0"/>
            <a:ext cx="11222395" cy="684780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8C66A5-6D3C-D84F-A968-665FCE5F19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9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1440DF-7802-0E48-96D1-0B98F624E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CDC489-6599-FF41-B4DD-ECAED0EC6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6C34F714-FE1A-4B4B-985A-9BC377B3C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4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</a:b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12A541-B40D-2849-A974-C7694BCF55E4}"/>
              </a:ext>
            </a:extLst>
          </p:cNvPr>
          <p:cNvSpPr/>
          <p:nvPr/>
        </p:nvSpPr>
        <p:spPr>
          <a:xfrm>
            <a:off x="0" y="1046577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163CFB-61DC-E74B-B395-57D233D013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168" b="22349"/>
          <a:stretch/>
        </p:blipFill>
        <p:spPr>
          <a:xfrm>
            <a:off x="1" y="19574"/>
            <a:ext cx="12191999" cy="6838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A87D1B-D9BA-754C-8F24-F57EA458CFED}"/>
              </a:ext>
            </a:extLst>
          </p:cNvPr>
          <p:cNvSpPr txBox="1"/>
          <p:nvPr/>
        </p:nvSpPr>
        <p:spPr>
          <a:xfrm>
            <a:off x="7558092" y="6300788"/>
            <a:ext cx="448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Photo credit to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pinterest.com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428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A2793E-8037-6347-B128-5FD651D61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44" b="21543"/>
          <a:stretch/>
        </p:blipFill>
        <p:spPr>
          <a:xfrm>
            <a:off x="1" y="20200"/>
            <a:ext cx="12163234" cy="68015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827679-5624-8144-9726-DE147211E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9551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BIBLE PICS 2\BIBLE PICS 1\Section 01\060113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" b="10401"/>
          <a:stretch/>
        </p:blipFill>
        <p:spPr bwMode="auto">
          <a:xfrm>
            <a:off x="938" y="-1"/>
            <a:ext cx="1219106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FB0D62B-45F6-5446-8718-7B3F18AA5326}"/>
              </a:ext>
            </a:extLst>
          </p:cNvPr>
          <p:cNvSpPr/>
          <p:nvPr/>
        </p:nvSpPr>
        <p:spPr>
          <a:xfrm>
            <a:off x="55419" y="2944798"/>
            <a:ext cx="627397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“The Lord Jesus standing by the side of the canvasser</a:t>
            </a:r>
            <a:endParaRPr kumimoji="0" lang="en-US" sz="2400" b="0" i="0" u="none" strike="noStrike" kern="1200" cap="none" spc="0" normalizeH="0" baseline="0" noProof="0" dirty="0">
              <a:ln w="28575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23404-6174-C346-AA88-CA4D7AD87D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6931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BIBLE PICS 2\BIBLE PICS 1\Section 01\060113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" b="10401"/>
          <a:stretch/>
        </p:blipFill>
        <p:spPr bwMode="auto">
          <a:xfrm>
            <a:off x="938" y="-1"/>
            <a:ext cx="1219106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FB0D62B-45F6-5446-8718-7B3F18AA5326}"/>
              </a:ext>
            </a:extLst>
          </p:cNvPr>
          <p:cNvSpPr/>
          <p:nvPr/>
        </p:nvSpPr>
        <p:spPr>
          <a:xfrm>
            <a:off x="55419" y="2944798"/>
            <a:ext cx="627397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“The Lord Jesus standing by the side of the canvasser</a:t>
            </a:r>
            <a:endParaRPr kumimoji="0" lang="en-US" sz="2400" b="0" i="0" u="none" strike="noStrike" kern="1200" cap="none" spc="0" normalizeH="0" baseline="0" noProof="0" dirty="0">
              <a:ln w="28575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C477F2-B209-314C-8C7B-1824F22EE1E2}"/>
              </a:ext>
            </a:extLst>
          </p:cNvPr>
          <p:cNvSpPr/>
          <p:nvPr/>
        </p:nvSpPr>
        <p:spPr>
          <a:xfrm>
            <a:off x="6495109" y="3659459"/>
            <a:ext cx="5068632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is the </a:t>
            </a:r>
            <a:r>
              <a:rPr kumimoji="0" lang="en-PH" sz="6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chief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6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Worker”</a:t>
            </a:r>
            <a:endParaRPr kumimoji="0" lang="en-US" sz="2800" b="0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srgbClr val="FFFF00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A14588-5D1A-D341-9596-99BB3194280F}"/>
              </a:ext>
            </a:extLst>
          </p:cNvPr>
          <p:cNvSpPr txBox="1"/>
          <p:nvPr/>
        </p:nvSpPr>
        <p:spPr>
          <a:xfrm>
            <a:off x="6840415" y="5926015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CM 40 (1902)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A97CC7-BCD9-A547-B40E-3FD1CC95C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7480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633" name="Picture 2" descr="D:\BIBLE PICS 2\BIBLE PICS 1\Section 14\0614222.jpg">
            <a:extLst>
              <a:ext uri="{FF2B5EF4-FFF2-40B4-BE49-F238E27FC236}">
                <a16:creationId xmlns:a16="http://schemas.microsoft.com/office/drawing/2014/main" id="{53733AB7-6BC8-7747-95F7-40B0B0EE71EF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2301" y="857251"/>
            <a:ext cx="5143500" cy="5145616"/>
          </a:xfrm>
        </p:spPr>
      </p:pic>
      <p:sp>
        <p:nvSpPr>
          <p:cNvPr id="3" name="Oval Callout 2">
            <a:extLst>
              <a:ext uri="{FF2B5EF4-FFF2-40B4-BE49-F238E27FC236}">
                <a16:creationId xmlns:a16="http://schemas.microsoft.com/office/drawing/2014/main" id="{C07317B7-2211-C34C-A5BA-2DC745CE6E0B}"/>
              </a:ext>
            </a:extLst>
          </p:cNvPr>
          <p:cNvSpPr/>
          <p:nvPr/>
        </p:nvSpPr>
        <p:spPr>
          <a:xfrm rot="4152064">
            <a:off x="8096251" y="1178983"/>
            <a:ext cx="2362200" cy="2146300"/>
          </a:xfrm>
          <a:prstGeom prst="wedgeEllipseCallout">
            <a:avLst>
              <a:gd name="adj1" fmla="val -40224"/>
              <a:gd name="adj2" fmla="val 57497"/>
            </a:avLst>
          </a:prstGeom>
          <a:solidFill>
            <a:srgbClr val="FF4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25635" name="TextBox 1">
            <a:extLst>
              <a:ext uri="{FF2B5EF4-FFF2-40B4-BE49-F238E27FC236}">
                <a16:creationId xmlns:a16="http://schemas.microsoft.com/office/drawing/2014/main" id="{CF21D97E-1769-A144-969D-874CD7EC0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1428751"/>
            <a:ext cx="2667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2" charset="2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Thank you very much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51E8EB-811A-4B4B-AB3F-44111DEE90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21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1" name="Picture 2" descr="D:\BIBLE PICS 2\BIBLE PICS 1\Section 14\0614222.jpg">
            <a:extLst>
              <a:ext uri="{FF2B5EF4-FFF2-40B4-BE49-F238E27FC236}">
                <a16:creationId xmlns:a16="http://schemas.microsoft.com/office/drawing/2014/main" id="{AB46AA7E-05F2-FC4C-BE46-474540C15DE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2301" y="857251"/>
            <a:ext cx="5143500" cy="5145616"/>
          </a:xfr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F4D7D1EE-A4F5-CE41-A9E5-4186782F5836}"/>
              </a:ext>
            </a:extLst>
          </p:cNvPr>
          <p:cNvSpPr/>
          <p:nvPr/>
        </p:nvSpPr>
        <p:spPr>
          <a:xfrm rot="10957749">
            <a:off x="1581151" y="1924052"/>
            <a:ext cx="3145367" cy="3179233"/>
          </a:xfrm>
          <a:prstGeom prst="wedgeRoundRectCallout">
            <a:avLst>
              <a:gd name="adj1" fmla="val -43804"/>
              <a:gd name="adj2" fmla="val 56983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27683" name="TextBox 3">
            <a:extLst>
              <a:ext uri="{FF2B5EF4-FFF2-40B4-BE49-F238E27FC236}">
                <a16:creationId xmlns:a16="http://schemas.microsoft.com/office/drawing/2014/main" id="{B1DA4CCE-A9DB-E54E-8686-429545028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87034"/>
            <a:ext cx="2667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2" charset="2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Welcome Sir,  but,  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04DB00D3-AB12-284A-A997-CD4E6972A7C9}"/>
              </a:ext>
            </a:extLst>
          </p:cNvPr>
          <p:cNvSpPr/>
          <p:nvPr/>
        </p:nvSpPr>
        <p:spPr>
          <a:xfrm rot="4152064">
            <a:off x="8096251" y="1178983"/>
            <a:ext cx="2362200" cy="2146300"/>
          </a:xfrm>
          <a:prstGeom prst="wedgeEllipseCallout">
            <a:avLst>
              <a:gd name="adj1" fmla="val -40224"/>
              <a:gd name="adj2" fmla="val 57497"/>
            </a:avLst>
          </a:prstGeom>
          <a:solidFill>
            <a:srgbClr val="FF4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27685" name="TextBox 1">
            <a:extLst>
              <a:ext uri="{FF2B5EF4-FFF2-40B4-BE49-F238E27FC236}">
                <a16:creationId xmlns:a16="http://schemas.microsoft.com/office/drawing/2014/main" id="{161E9E38-B74B-0E42-AEF7-9A82DA2FF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1428751"/>
            <a:ext cx="2667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2" charset="2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Thank you very much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AFD37B-5130-244F-8BB9-9141F179A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181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1" name="Picture 2" descr="D:\BIBLE PICS 2\BIBLE PICS 1\Section 14\0614222.jpg">
            <a:extLst>
              <a:ext uri="{FF2B5EF4-FFF2-40B4-BE49-F238E27FC236}">
                <a16:creationId xmlns:a16="http://schemas.microsoft.com/office/drawing/2014/main" id="{AB46AA7E-05F2-FC4C-BE46-474540C15DE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2301" y="857251"/>
            <a:ext cx="5143500" cy="5145616"/>
          </a:xfr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F4D7D1EE-A4F5-CE41-A9E5-4186782F5836}"/>
              </a:ext>
            </a:extLst>
          </p:cNvPr>
          <p:cNvSpPr/>
          <p:nvPr/>
        </p:nvSpPr>
        <p:spPr>
          <a:xfrm rot="10957749">
            <a:off x="1581151" y="1924052"/>
            <a:ext cx="3145367" cy="3179233"/>
          </a:xfrm>
          <a:prstGeom prst="wedgeRoundRectCallout">
            <a:avLst>
              <a:gd name="adj1" fmla="val -43804"/>
              <a:gd name="adj2" fmla="val 56983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27683" name="TextBox 3">
            <a:extLst>
              <a:ext uri="{FF2B5EF4-FFF2-40B4-BE49-F238E27FC236}">
                <a16:creationId xmlns:a16="http://schemas.microsoft.com/office/drawing/2014/main" id="{B1DA4CCE-A9DB-E54E-8686-429545028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87034"/>
            <a:ext cx="2667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2" charset="2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Welcome Sir,  but,  I’m sorry  I forgot, where did I meet you. 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04DB00D3-AB12-284A-A997-CD4E6972A7C9}"/>
              </a:ext>
            </a:extLst>
          </p:cNvPr>
          <p:cNvSpPr/>
          <p:nvPr/>
        </p:nvSpPr>
        <p:spPr>
          <a:xfrm rot="4152064">
            <a:off x="8096251" y="1178983"/>
            <a:ext cx="2362200" cy="2146300"/>
          </a:xfrm>
          <a:prstGeom prst="wedgeEllipseCallout">
            <a:avLst>
              <a:gd name="adj1" fmla="val -40224"/>
              <a:gd name="adj2" fmla="val 57497"/>
            </a:avLst>
          </a:prstGeom>
          <a:solidFill>
            <a:srgbClr val="FF4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27685" name="TextBox 1">
            <a:extLst>
              <a:ext uri="{FF2B5EF4-FFF2-40B4-BE49-F238E27FC236}">
                <a16:creationId xmlns:a16="http://schemas.microsoft.com/office/drawing/2014/main" id="{161E9E38-B74B-0E42-AEF7-9A82DA2FF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1428751"/>
            <a:ext cx="2667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2" charset="2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Thank you very much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E79BB-D9FE-2444-8926-D67C9758F7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8641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BIBLE PICS 2\BIBLE PICS 1\Section 14\0614221.jpg">
            <a:extLst>
              <a:ext uri="{FF2B5EF4-FFF2-40B4-BE49-F238E27FC236}">
                <a16:creationId xmlns:a16="http://schemas.microsoft.com/office/drawing/2014/main" id="{4FFAA046-EF38-C44B-A0F4-0E4F25FA675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3" r="10344"/>
          <a:stretch/>
        </p:blipFill>
        <p:spPr bwMode="auto">
          <a:xfrm>
            <a:off x="1" y="0"/>
            <a:ext cx="54247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16003A-CC5B-3E49-A600-AD99EB6030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549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0" name="Picture 2" descr="D:\BIBLE PICS 2\BIBLE PICS 1\Section 14\0614222.jpg">
            <a:extLst>
              <a:ext uri="{FF2B5EF4-FFF2-40B4-BE49-F238E27FC236}">
                <a16:creationId xmlns:a16="http://schemas.microsoft.com/office/drawing/2014/main" id="{7C9EDB4D-95BB-034A-9963-5473D9CCE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0"/>
          <a:stretch/>
        </p:blipFill>
        <p:spPr bwMode="auto">
          <a:xfrm>
            <a:off x="5513954" y="-2165"/>
            <a:ext cx="66780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Callout 2">
            <a:extLst>
              <a:ext uri="{FF2B5EF4-FFF2-40B4-BE49-F238E27FC236}">
                <a16:creationId xmlns:a16="http://schemas.microsoft.com/office/drawing/2014/main" id="{6A285977-9B89-9249-B2F3-70AEB4EE6955}"/>
              </a:ext>
            </a:extLst>
          </p:cNvPr>
          <p:cNvSpPr/>
          <p:nvPr/>
        </p:nvSpPr>
        <p:spPr>
          <a:xfrm rot="11705789">
            <a:off x="6975149" y="2824280"/>
            <a:ext cx="4651353" cy="2679700"/>
          </a:xfrm>
          <a:prstGeom prst="wedgeEllipse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FADED6-E1BF-EE46-A3A4-F42F3E151FE3}"/>
              </a:ext>
            </a:extLst>
          </p:cNvPr>
          <p:cNvSpPr txBox="1"/>
          <p:nvPr/>
        </p:nvSpPr>
        <p:spPr>
          <a:xfrm>
            <a:off x="7543800" y="3228971"/>
            <a:ext cx="312896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19050">
                  <a:solidFill>
                    <a:srgbClr val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You are the one who invited me here, thank you so much </a:t>
            </a:r>
          </a:p>
        </p:txBody>
      </p:sp>
      <p:pic>
        <p:nvPicPr>
          <p:cNvPr id="8" name="Picture 3" descr="D:\BIBLE PICS 2\BIBLE PICS 1\Section 14\0614221.jpg">
            <a:extLst>
              <a:ext uri="{FF2B5EF4-FFF2-40B4-BE49-F238E27FC236}">
                <a16:creationId xmlns:a16="http://schemas.microsoft.com/office/drawing/2014/main" id="{4FFAA046-EF38-C44B-A0F4-0E4F25FA675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3" r="10344"/>
          <a:stretch/>
        </p:blipFill>
        <p:spPr bwMode="auto">
          <a:xfrm>
            <a:off x="1" y="0"/>
            <a:ext cx="54247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4C22F2-5A05-AB44-874C-6B3257BBFC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847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4" name="Picture 2" descr="D:\BIBLE PICS 2\BIBLE PICS 1\Section 14\0614222.jpg">
            <a:extLst>
              <a:ext uri="{FF2B5EF4-FFF2-40B4-BE49-F238E27FC236}">
                <a16:creationId xmlns:a16="http://schemas.microsoft.com/office/drawing/2014/main" id="{9F87691D-538E-D04E-9838-2419B3EBA1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80"/>
          <a:stretch/>
        </p:blipFill>
        <p:spPr bwMode="auto">
          <a:xfrm>
            <a:off x="2743199" y="-25401"/>
            <a:ext cx="9515043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BIBLE PICS 2\BIBLE PICS 1\Section 14\0614222.jpg">
            <a:extLst>
              <a:ext uri="{FF2B5EF4-FFF2-40B4-BE49-F238E27FC236}">
                <a16:creationId xmlns:a16="http://schemas.microsoft.com/office/drawing/2014/main" id="{6DE6BC47-7897-1141-88AA-B84F96C0530A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97" b="38773"/>
          <a:stretch/>
        </p:blipFill>
        <p:spPr bwMode="auto">
          <a:xfrm>
            <a:off x="1271588" y="0"/>
            <a:ext cx="1471612" cy="6832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D:\BIBLE PICS 2\BIBLE PICS 1\Section 14\0614222.jpg">
            <a:extLst>
              <a:ext uri="{FF2B5EF4-FFF2-40B4-BE49-F238E27FC236}">
                <a16:creationId xmlns:a16="http://schemas.microsoft.com/office/drawing/2014/main" id="{E1680836-36FC-714A-8F89-6D4AA7AB10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97" b="38773"/>
          <a:stretch/>
        </p:blipFill>
        <p:spPr bwMode="auto">
          <a:xfrm>
            <a:off x="52380" y="-4768"/>
            <a:ext cx="1471612" cy="6832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1044E2-BC9C-824A-8D2B-FF4E27722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9533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7" name="Title 1">
            <a:extLst>
              <a:ext uri="{FF2B5EF4-FFF2-40B4-BE49-F238E27FC236}">
                <a16:creationId xmlns:a16="http://schemas.microsoft.com/office/drawing/2014/main" id="{3EB6A1E8-947D-164A-8D01-0C7EDB94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331778" name="Content Placeholder 2">
            <a:extLst>
              <a:ext uri="{FF2B5EF4-FFF2-40B4-BE49-F238E27FC236}">
                <a16:creationId xmlns:a16="http://schemas.microsoft.com/office/drawing/2014/main" id="{F9A88522-9DE6-A34D-902E-41E9697E02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31779" name="Picture 3" descr="D:\BIBLE PICS 2\BIBLE PICS 1\Section 07\0607075.jpg">
            <a:extLst>
              <a:ext uri="{FF2B5EF4-FFF2-40B4-BE49-F238E27FC236}">
                <a16:creationId xmlns:a16="http://schemas.microsoft.com/office/drawing/2014/main" id="{D4E8991C-B084-8744-BE2F-ACEAE8F41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0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B8F1F5-FC9C-3143-8123-B90F656B4B72}"/>
              </a:ext>
            </a:extLst>
          </p:cNvPr>
          <p:cNvSpPr txBox="1"/>
          <p:nvPr/>
        </p:nvSpPr>
        <p:spPr>
          <a:xfrm>
            <a:off x="1524000" y="971550"/>
            <a:ext cx="22098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 w="28575">
                  <a:solidFill>
                    <a:srgbClr val="FF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God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7DB4A-3D4A-B244-B19B-330880FD9FA6}"/>
              </a:ext>
            </a:extLst>
          </p:cNvPr>
          <p:cNvSpPr/>
          <p:nvPr/>
        </p:nvSpPr>
        <p:spPr>
          <a:xfrm>
            <a:off x="8077200" y="857251"/>
            <a:ext cx="25908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19050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needs your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D637F8-9EBC-714B-87C0-986DB41977E4}"/>
              </a:ext>
            </a:extLst>
          </p:cNvPr>
          <p:cNvSpPr/>
          <p:nvPr/>
        </p:nvSpPr>
        <p:spPr>
          <a:xfrm>
            <a:off x="2911719" y="2712303"/>
            <a:ext cx="594169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>
                <a:ln w="28575"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Participation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DF3429-67A9-BF40-A4EA-900DD0A241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419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7" name="Title 1">
            <a:extLst>
              <a:ext uri="{FF2B5EF4-FFF2-40B4-BE49-F238E27FC236}">
                <a16:creationId xmlns:a16="http://schemas.microsoft.com/office/drawing/2014/main" id="{C258DEB1-73A7-D542-8390-E45C2AFA9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332802" name="Content Placeholder 2">
            <a:extLst>
              <a:ext uri="{FF2B5EF4-FFF2-40B4-BE49-F238E27FC236}">
                <a16:creationId xmlns:a16="http://schemas.microsoft.com/office/drawing/2014/main" id="{6EC1D53E-D005-FD48-8EB9-BA8F09C209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32803" name="Picture 3" descr="D:\BIBLE PICS 2\BIBLE PICS 1\Section 07\0607075.jpg">
            <a:extLst>
              <a:ext uri="{FF2B5EF4-FFF2-40B4-BE49-F238E27FC236}">
                <a16:creationId xmlns:a16="http://schemas.microsoft.com/office/drawing/2014/main" id="{A587EA97-18F5-7449-A062-C1E7C2947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4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BFBFEB-5CEF-5E4B-9A4D-DBCC4209CC50}"/>
              </a:ext>
            </a:extLst>
          </p:cNvPr>
          <p:cNvSpPr txBox="1"/>
          <p:nvPr/>
        </p:nvSpPr>
        <p:spPr>
          <a:xfrm>
            <a:off x="3149600" y="2616200"/>
            <a:ext cx="52832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28575">
                  <a:solidFill>
                    <a:srgbClr val="FF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God bless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242136-A760-DF45-93F5-277876D5F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1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CBFDF-9C69-2C50-7456-D0A36DF7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C753A-97C1-31C4-E60C-71F5D9EDC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153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12954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795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12954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7639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12954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949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12954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537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12954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5395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12954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3479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12954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905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04706C-70FF-2D44-852C-1A4FEACC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56B4B-B0AA-524F-8A3B-1EF2E328D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DF922D1-48BC-744F-9FAB-F243D6333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D60A8-7512-DE45-9794-A056C56CD96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A1F2E-B76E-B944-834F-2FDE7E3ECAD3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3684A-7BA7-1D49-8E7D-0629BDFD0574}"/>
              </a:ext>
            </a:extLst>
          </p:cNvPr>
          <p:cNvSpPr/>
          <p:nvPr/>
        </p:nvSpPr>
        <p:spPr>
          <a:xfrm>
            <a:off x="1524000" y="12954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1: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2B20-C516-134E-BFF0-B76AF790C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8172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200C2B-B85C-C34C-9977-58CF8C8971E7}"/>
              </a:ext>
            </a:extLst>
          </p:cNvPr>
          <p:cNvPicPr>
            <a:picLocks noGrp="1" noChangeAspect="1"/>
          </p:cNvPicPr>
          <p:nvPr>
            <p:ph/>
          </p:nvPr>
        </p:nvPicPr>
        <p:blipFill rotWithShape="1">
          <a:blip r:embed="rId2"/>
          <a:srcRect t="18653"/>
          <a:stretch/>
        </p:blipFill>
        <p:spPr>
          <a:xfrm>
            <a:off x="609600" y="274639"/>
            <a:ext cx="10972800" cy="5851525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2C7DB2-9DD1-2241-AA6E-663F421347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118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486CC9C-43B2-0446-9446-1F4E4185E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189FCC-E018-4045-B2A3-1785D0D27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E67C01A-F1F4-B147-8F96-34017324D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85F01E-81FF-F94D-B72D-54A7DB5BDF0B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0B1D97-8146-BD49-9CE7-0D385D64F832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A84E295-FAAB-8045-99D6-A9CBC5E2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3" y="310563"/>
            <a:ext cx="1044416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Revelation 18:1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A886D4-235F-3349-AB8A-88B7B8C63C54}"/>
              </a:ext>
            </a:extLst>
          </p:cNvPr>
          <p:cNvSpPr/>
          <p:nvPr/>
        </p:nvSpPr>
        <p:spPr>
          <a:xfrm>
            <a:off x="471488" y="1531064"/>
            <a:ext cx="1091565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4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“And after these things I saw another angel come down from heaven, having great power; and the earth was lightened with his glory.”</a:t>
            </a:r>
            <a:endParaRPr kumimoji="0" lang="en-US" sz="54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35AE5-0B0D-C543-A5AC-FA38390EA2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9603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WordArt 2">
            <a:extLst>
              <a:ext uri="{FF2B5EF4-FFF2-40B4-BE49-F238E27FC236}">
                <a16:creationId xmlns:a16="http://schemas.microsoft.com/office/drawing/2014/main" id="{9D2F10C5-653A-6F42-A5AE-9A1A3EB4797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05200" y="1200152"/>
            <a:ext cx="5181600" cy="4868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0" cap="none" spc="0" normalizeH="0" baseline="0" noProof="0">
                <a:ln w="24500" cmpd="dbl">
                  <a:solidFill>
                    <a:srgbClr val="1515A8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F3F3F8"/>
                    </a:gs>
                    <a:gs pos="10001">
                      <a:srgbClr val="F3F3F8"/>
                    </a:gs>
                    <a:gs pos="60001">
                      <a:srgbClr val="D8D8EA"/>
                    </a:gs>
                    <a:gs pos="100000">
                      <a:srgbClr val="8888C7"/>
                    </a:gs>
                  </a:gsLst>
                  <a:lin ang="5400000"/>
                </a:gradFill>
                <a:effectLst>
                  <a:outerShdw dist="38100" dir="7020011" algn="tl" rotWithShape="0">
                    <a:srgbClr val="808080">
                      <a:alpha val="34998"/>
                    </a:srgbClr>
                  </a:outerShdw>
                </a:effectLst>
                <a:uLnTx/>
                <a:uFillTx/>
                <a:latin typeface="Bernard MT Condensed" panose="02050806060905020404" pitchFamily="18" charset="77"/>
                <a:ea typeface="+mn-ea"/>
                <a:cs typeface="Arial" panose="020B0604020202020204" pitchFamily="34" charset="0"/>
              </a:rPr>
              <a:t>           </a:t>
            </a:r>
          </a:p>
        </p:txBody>
      </p:sp>
      <p:sp>
        <p:nvSpPr>
          <p:cNvPr id="296963" name="WordArt 6">
            <a:extLst>
              <a:ext uri="{FF2B5EF4-FFF2-40B4-BE49-F238E27FC236}">
                <a16:creationId xmlns:a16="http://schemas.microsoft.com/office/drawing/2014/main" id="{2B857CD7-A660-C245-8C88-C58EAA2FB9E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810000" y="1085851"/>
            <a:ext cx="5181600" cy="5439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0" cap="none" spc="0" normalizeH="0" baseline="0" noProof="0">
                <a:ln w="24500" cmpd="dbl">
                  <a:solidFill>
                    <a:srgbClr val="1515A8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F3F3F8"/>
                    </a:gs>
                    <a:gs pos="10001">
                      <a:srgbClr val="F3F3F8"/>
                    </a:gs>
                    <a:gs pos="60001">
                      <a:srgbClr val="D8D8EA"/>
                    </a:gs>
                    <a:gs pos="100000">
                      <a:srgbClr val="8888C7"/>
                    </a:gs>
                  </a:gsLst>
                  <a:lin ang="5400000"/>
                </a:gradFill>
                <a:effectLst>
                  <a:outerShdw dist="38100" dir="7020011" algn="tl" rotWithShape="0">
                    <a:srgbClr val="808080">
                      <a:alpha val="34998"/>
                    </a:srgbClr>
                  </a:outerShdw>
                </a:effectLst>
                <a:uLnTx/>
                <a:uFillTx/>
                <a:latin typeface="Bernard MT Condensed" panose="02050806060905020404" pitchFamily="18" charset="77"/>
                <a:ea typeface="+mn-ea"/>
                <a:cs typeface="Arial" panose="020B0604020202020204" pitchFamily="34" charset="0"/>
              </a:rPr>
              <a:t>           </a:t>
            </a:r>
          </a:p>
        </p:txBody>
      </p:sp>
      <p:sp>
        <p:nvSpPr>
          <p:cNvPr id="91141" name="TextBox 16">
            <a:extLst>
              <a:ext uri="{FF2B5EF4-FFF2-40B4-BE49-F238E27FC236}">
                <a16:creationId xmlns:a16="http://schemas.microsoft.com/office/drawing/2014/main" id="{4AF2AACA-17B7-C04D-8BF9-DF8A4E468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88" y="340003"/>
            <a:ext cx="11258550" cy="54476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oper Black" pitchFamily="18" charset="0"/>
                <a:ea typeface="+mn-ea"/>
                <a:cs typeface="Arial" charset="0"/>
              </a:rPr>
              <a:t>“The press is an instrumentality by which many are reached whom it would be </a:t>
            </a:r>
            <a:r>
              <a:rPr kumimoji="0" lang="en-US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oper Black" pitchFamily="18" charset="0"/>
                <a:ea typeface="+mn-ea"/>
                <a:cs typeface="Arial" charset="0"/>
              </a:rPr>
              <a:t>impossible</a:t>
            </a:r>
            <a:r>
              <a:rPr kumimoji="0" lang="en-US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oper Black" pitchFamily="18" charset="0"/>
                <a:ea typeface="+mn-ea"/>
                <a:cs typeface="Arial" charset="0"/>
              </a:rPr>
              <a:t> to reach by ministerial effort.</a:t>
            </a:r>
            <a:endParaRPr kumimoji="0" lang="en-US" sz="5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itchFamily="18" charset="0"/>
                <a:ea typeface="+mn-ea"/>
                <a:cs typeface="Arial" charset="0"/>
              </a:rPr>
              <a:t>Christian Service p. 147.2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54FD69-490E-2D41-9D63-D0FCEC91F3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80740"/>
      </p:ext>
    </p:extLst>
  </p:cSld>
  <p:clrMapOvr>
    <a:masterClrMapping/>
  </p:clrMapOvr>
  <p:transition spd="slow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512096D-48F3-104B-BC92-D52FCC32C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FF202-D3F7-1845-98A6-A8B19AD3B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6FB682FC-6778-3249-AA9C-8C8D1A845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59C3B-70C7-2D4F-A2D1-58118AF838A3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B60AD1-307B-3A4E-B7A1-523BE0310B1F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2215" name="Rectangle 1">
            <a:extLst>
              <a:ext uri="{FF2B5EF4-FFF2-40B4-BE49-F238E27FC236}">
                <a16:creationId xmlns:a16="http://schemas.microsoft.com/office/drawing/2014/main" id="{77800412-57BB-E84B-8273-E78433007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18686"/>
            <a:ext cx="12192000" cy="59093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Our publishing work was established by the direction of God and under His special supervision</a:t>
            </a:r>
          </a:p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600" b="0" i="0" u="none" strike="noStrike" kern="1200" cap="none" spc="0" normalizeH="0" baseline="0" noProof="0" dirty="0">
              <a:ln w="28575">
                <a:solidFill>
                  <a:sysClr val="windowText" lastClr="000000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Testimonies, vol. 7, p. 138.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89FC2F-C5F1-454B-A587-AB093A036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7906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F96414A-0146-5E48-A89C-7B1A06A7B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7BEE5F-58B8-E240-970B-D62528D32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D7333228-BCAA-9F43-A09A-076FF8462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8FD312-D79B-194B-A35D-BCC13BD99FBE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EF3382-FA9C-2549-89C9-CCCE0B0AFDCB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D5635C-4387-B448-99AE-3A76BCF4C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" y="890202"/>
            <a:ext cx="11063287" cy="18786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07975" indent="-230188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15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487363" indent="-158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636588" indent="-1270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1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760413" indent="-101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868363" indent="-101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13255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17827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22399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2697163" indent="-101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11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410623" marR="0" lvl="0" indent="-306910" algn="ctr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2" charset="2"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God set the book in the lampstand /church in order for her to shine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AE55C4-A28B-8F47-87AC-D9DCD3F05D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3202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B3098DD-067D-1B40-BA98-70758D0E5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C336D9-BDAD-FC42-B7EE-08E9D290F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6E9091F4-269C-374E-9D1A-018179B38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9F0D58-8E23-5E4F-A410-AEBC89FC4DA1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D4563F-552F-E94C-9A11-27B69ADCEB0A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BB31DC-CAAA-A646-B918-08069A1AC0AF}"/>
              </a:ext>
            </a:extLst>
          </p:cNvPr>
          <p:cNvSpPr txBox="1"/>
          <p:nvPr/>
        </p:nvSpPr>
        <p:spPr>
          <a:xfrm>
            <a:off x="5334000" y="105769"/>
            <a:ext cx="6033926" cy="913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Dan Martell said,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7F248C-E4D8-7E4F-B650-C688279B0DF2}"/>
              </a:ext>
            </a:extLst>
          </p:cNvPr>
          <p:cNvSpPr txBox="1"/>
          <p:nvPr/>
        </p:nvSpPr>
        <p:spPr>
          <a:xfrm>
            <a:off x="4634074" y="1018198"/>
            <a:ext cx="75579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“Books are the most powerful weapons in the World.”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66DE20-2C5E-4C4B-8351-91B513B722CD}"/>
              </a:ext>
            </a:extLst>
          </p:cNvPr>
          <p:cNvSpPr txBox="1"/>
          <p:nvPr/>
        </p:nvSpPr>
        <p:spPr>
          <a:xfrm>
            <a:off x="4646774" y="5337974"/>
            <a:ext cx="75579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Arial" panose="020B0604020202020204" pitchFamily="34" charset="0"/>
              </a:rPr>
              <a:t>“It changes lives”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E36413-0E22-5549-8381-DDE6DBF9E3FB}"/>
              </a:ext>
            </a:extLst>
          </p:cNvPr>
          <p:cNvSpPr/>
          <p:nvPr/>
        </p:nvSpPr>
        <p:spPr>
          <a:xfrm>
            <a:off x="4704007" y="6350990"/>
            <a:ext cx="55848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https://www.danmartell.com/booksarepowerful/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P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DE8FF4-B625-8942-8310-5712F788FB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479A3E-216C-5D48-A76E-CA2DC6C56D0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155" r="31836"/>
          <a:stretch/>
        </p:blipFill>
        <p:spPr>
          <a:xfrm>
            <a:off x="0" y="0"/>
            <a:ext cx="4634074" cy="682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7087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1B0D8B-7D9B-6040-AC3E-375F16DD52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D9FDF2-386C-1243-8C12-45F776F93F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08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Text Box 2">
            <a:extLst>
              <a:ext uri="{FF2B5EF4-FFF2-40B4-BE49-F238E27FC236}">
                <a16:creationId xmlns:a16="http://schemas.microsoft.com/office/drawing/2014/main" id="{0382036B-BC75-6A4C-AEB8-A5D89C1F2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88" y="882645"/>
            <a:ext cx="10915649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The church must give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her attention to the 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canvassing work.  This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is one way in which she is to shine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in the world.  Then will she go forth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“fair as the moon, clear as the sun,</a:t>
            </a:r>
          </a:p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 and  terrible  as  an  army  with  banners.”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" panose="020B0604020202020204" pitchFamily="34" charset="0"/>
              </a:rPr>
              <a:t>Manuscript 113, 1901.</a:t>
            </a:r>
          </a:p>
        </p:txBody>
      </p:sp>
      <p:pic>
        <p:nvPicPr>
          <p:cNvPr id="388099" name="Picture 3" descr="1asp130">
            <a:extLst>
              <a:ext uri="{FF2B5EF4-FFF2-40B4-BE49-F238E27FC236}">
                <a16:creationId xmlns:a16="http://schemas.microsoft.com/office/drawing/2014/main" id="{F6AEEC85-3E42-4B4D-B7C7-F71B23CD18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127000"/>
            <a:ext cx="2743200" cy="199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0" name="Picture 4" descr="churchlight">
            <a:extLst>
              <a:ext uri="{FF2B5EF4-FFF2-40B4-BE49-F238E27FC236}">
                <a16:creationId xmlns:a16="http://schemas.microsoft.com/office/drawing/2014/main" id="{9CA567B8-8E9A-384E-BA39-1A184E7393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612" y="139326"/>
            <a:ext cx="325120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1" name="Picture 5" descr="ast013">
            <a:extLst>
              <a:ext uri="{FF2B5EF4-FFF2-40B4-BE49-F238E27FC236}">
                <a16:creationId xmlns:a16="http://schemas.microsoft.com/office/drawing/2014/main" id="{BC9AF6B3-1031-CA4B-87EA-F56937434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407" y="-154516"/>
            <a:ext cx="3200400" cy="214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8102" name="Picture 6" descr="new generation">
            <a:extLst>
              <a:ext uri="{FF2B5EF4-FFF2-40B4-BE49-F238E27FC236}">
                <a16:creationId xmlns:a16="http://schemas.microsoft.com/office/drawing/2014/main" id="{5E1D883F-907C-2E4F-83F1-F10D4BA68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9" t="11345" r="17964" b="72447"/>
          <a:stretch>
            <a:fillRect/>
          </a:stretch>
        </p:blipFill>
        <p:spPr bwMode="auto">
          <a:xfrm>
            <a:off x="4133853" y="5664202"/>
            <a:ext cx="6096000" cy="97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88103" name="Object 7">
            <a:extLst>
              <a:ext uri="{FF2B5EF4-FFF2-40B4-BE49-F238E27FC236}">
                <a16:creationId xmlns:a16="http://schemas.microsoft.com/office/drawing/2014/main" id="{FDC11D0A-3E84-8545-8E4D-16E5BA997937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1828801" y="5467349"/>
          <a:ext cx="1612900" cy="1314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6" imgW="5499100" imgH="4902200" progId="WPDraw30.Drawing">
                  <p:embed/>
                </p:oleObj>
              </mc:Choice>
              <mc:Fallback>
                <p:oleObj name="Drawing" r:id="rId6" imgW="5499100" imgH="4902200" progId="WPDraw30.Drawing">
                  <p:embed/>
                  <p:pic>
                    <p:nvPicPr>
                      <p:cNvPr id="388103" name="Object 7">
                        <a:extLst>
                          <a:ext uri="{FF2B5EF4-FFF2-40B4-BE49-F238E27FC236}">
                            <a16:creationId xmlns:a16="http://schemas.microsoft.com/office/drawing/2014/main" id="{FDC11D0A-3E84-8545-8E4D-16E5BA997937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57408" b="31299"/>
                      <a:stretch>
                        <a:fillRect/>
                      </a:stretch>
                    </p:blipFill>
                    <p:spPr bwMode="auto">
                      <a:xfrm>
                        <a:off x="1828801" y="5467349"/>
                        <a:ext cx="1612900" cy="1314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71842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8105" name="Picture 9" descr="ast013">
            <a:extLst>
              <a:ext uri="{FF2B5EF4-FFF2-40B4-BE49-F238E27FC236}">
                <a16:creationId xmlns:a16="http://schemas.microsoft.com/office/drawing/2014/main" id="{C8FB3EA8-BF25-A148-9D73-4DB8F7D22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2984"/>
            <a:ext cx="3200400" cy="214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13CDF6-D39E-EA46-9704-9B66B87698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3439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681E6A8-8B87-4C45-A727-068F40B456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2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D4F047-95C0-2844-9EA3-893CD1D380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1284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200C2B-B85C-C34C-9977-58CF8C8971E7}"/>
              </a:ext>
            </a:extLst>
          </p:cNvPr>
          <p:cNvPicPr>
            <a:picLocks noGrp="1" noChangeAspect="1"/>
          </p:cNvPicPr>
          <p:nvPr>
            <p:ph/>
          </p:nvPr>
        </p:nvPicPr>
        <p:blipFill rotWithShape="1">
          <a:blip r:embed="rId2"/>
          <a:srcRect t="18653"/>
          <a:stretch/>
        </p:blipFill>
        <p:spPr>
          <a:xfrm>
            <a:off x="609600" y="274639"/>
            <a:ext cx="10972800" cy="5851525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2C7DB2-9DD1-2241-AA6E-663F421347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1352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ADCDFB-7B1B-714C-A2AC-B2770C710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A36ED8-45BA-994E-9C7C-4672F59E0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A79E432-C279-174F-8A02-77F72A82D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9A98B0-0BE5-0546-859E-BC023E9EAEA6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2C5944-A9CD-C748-9BEF-AFB2A6B1040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68FBE1-C92B-8144-8488-31220B80E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C590D0-C550-7F46-B8D2-F41DEDDFDCE2}"/>
              </a:ext>
            </a:extLst>
          </p:cNvPr>
          <p:cNvSpPr/>
          <p:nvPr/>
        </p:nvSpPr>
        <p:spPr>
          <a:xfrm>
            <a:off x="1" y="117241"/>
            <a:ext cx="121919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When we follow plans of the Lord's devising "we are laborers together with God." Whatever our position--whether presidents of conferences, ministers, teachers, students, or lay members we are</a:t>
            </a:r>
            <a:endParaRPr kumimoji="0" lang="en-US" sz="54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81862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ADCDFB-7B1B-714C-A2AC-B2770C710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A36ED8-45BA-994E-9C7C-4672F59E0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A79E432-C279-174F-8A02-77F72A82D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9A98B0-0BE5-0546-859E-BC023E9EAEA6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2C5944-A9CD-C748-9BEF-AFB2A6B1040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68FBE1-C92B-8144-8488-31220B80E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C590D0-C550-7F46-B8D2-F41DEDDFDCE2}"/>
              </a:ext>
            </a:extLst>
          </p:cNvPr>
          <p:cNvSpPr/>
          <p:nvPr/>
        </p:nvSpPr>
        <p:spPr>
          <a:xfrm>
            <a:off x="1" y="12141"/>
            <a:ext cx="1219199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held </a:t>
            </a:r>
            <a:r>
              <a:rPr kumimoji="0" lang="en-US" sz="54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accountable by the Lord for making the most of our opportunities to enlighten those in need of present truth </a:t>
            </a:r>
            <a:r>
              <a:rPr kumimoji="0" lang="en-US" sz="5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and </a:t>
            </a:r>
            <a:r>
              <a:rPr kumimoji="0" lang="en-US" sz="5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one of the principal </a:t>
            </a:r>
            <a:r>
              <a:rPr kumimoji="0" lang="en-US" sz="5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agencies He has ordained for our use is the </a:t>
            </a:r>
            <a:r>
              <a:rPr kumimoji="0" lang="en-US" sz="5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printed page</a:t>
            </a:r>
            <a:r>
              <a:rPr kumimoji="0" lang="en-US" sz="5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. </a:t>
            </a:r>
            <a:endParaRPr kumimoji="0" lang="en-US" sz="54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6220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ADCDFB-7B1B-714C-A2AC-B2770C710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A36ED8-45BA-994E-9C7C-4672F59E0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A79E432-C279-174F-8A02-77F72A82D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9A98B0-0BE5-0546-859E-BC023E9EAEA6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2C5944-A9CD-C748-9BEF-AFB2A6B1040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68FBE1-C92B-8144-8488-31220B80E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C590D0-C550-7F46-B8D2-F41DEDDFDCE2}"/>
              </a:ext>
            </a:extLst>
          </p:cNvPr>
          <p:cNvSpPr/>
          <p:nvPr/>
        </p:nvSpPr>
        <p:spPr>
          <a:xfrm>
            <a:off x="1" y="64691"/>
            <a:ext cx="1219199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In our </a:t>
            </a:r>
            <a:r>
              <a:rPr kumimoji="0" lang="en-US" sz="6000" b="0" i="0" u="sng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schools</a:t>
            </a:r>
            <a:r>
              <a:rPr kumimoji="0" lang="en-US" sz="60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and </a:t>
            </a:r>
            <a:r>
              <a:rPr kumimoji="0" lang="en-US" sz="60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sanitariums, in our home churches, </a:t>
            </a:r>
            <a:r>
              <a:rPr kumimoji="0" lang="en-US" sz="6000" b="1" i="0" u="sng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we must learn</a:t>
            </a:r>
            <a:r>
              <a:rPr kumimoji="0" lang="en-US" sz="60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to make a wise use of this </a:t>
            </a:r>
            <a:r>
              <a:rPr kumimoji="0" lang="en-US" sz="60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precious agency. </a:t>
            </a:r>
            <a:r>
              <a:rPr kumimoji="0" lang="en-US" sz="60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														9T 86, 87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660033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</a:t>
            </a:r>
            <a:endParaRPr kumimoji="0" lang="en-US" sz="6000" b="1" i="0" u="none" strike="noStrike" kern="1200" cap="none" spc="0" normalizeH="0" baseline="0" noProof="0" dirty="0">
              <a:ln>
                <a:solidFill>
                  <a:srgbClr val="660033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8137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8291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9B7D27-53A7-9B43-9333-648DCB46755B}"/>
              </a:ext>
            </a:extLst>
          </p:cNvPr>
          <p:cNvSpPr/>
          <p:nvPr/>
        </p:nvSpPr>
        <p:spPr>
          <a:xfrm>
            <a:off x="-15766" y="3612633"/>
            <a:ext cx="12192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1500" b="1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1F17B-B6C1-3447-820B-9011C20F51B4}"/>
              </a:ext>
            </a:extLst>
          </p:cNvPr>
          <p:cNvSpPr txBox="1"/>
          <p:nvPr/>
        </p:nvSpPr>
        <p:spPr>
          <a:xfrm>
            <a:off x="0" y="1996967"/>
            <a:ext cx="1219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SOTERIOLOGICAL &amp; ESCHATOLOGICAL FOUNDATION OF LITERATURE MINISTRY </a:t>
            </a:r>
          </a:p>
        </p:txBody>
      </p:sp>
    </p:spTree>
    <p:extLst>
      <p:ext uri="{BB962C8B-B14F-4D97-AF65-F5344CB8AC3E}">
        <p14:creationId xmlns:p14="http://schemas.microsoft.com/office/powerpoint/2010/main" val="41985737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EB829F-EB01-654C-8496-C4B0FDE1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844835-12E7-E544-9D9D-3A8DFF13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38EC4C9A-82B9-A04D-9886-58EA43CD3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CAD3A-D9B1-2542-AC6D-C0CDC6F247A4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80F57-8C50-DD44-9536-D30692CB0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9B7D27-53A7-9B43-9333-648DCB46755B}"/>
              </a:ext>
            </a:extLst>
          </p:cNvPr>
          <p:cNvSpPr/>
          <p:nvPr/>
        </p:nvSpPr>
        <p:spPr>
          <a:xfrm>
            <a:off x="-15766" y="3612633"/>
            <a:ext cx="12192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1500" b="1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1F17B-B6C1-3447-820B-9011C20F51B4}"/>
              </a:ext>
            </a:extLst>
          </p:cNvPr>
          <p:cNvSpPr txBox="1"/>
          <p:nvPr/>
        </p:nvSpPr>
        <p:spPr>
          <a:xfrm>
            <a:off x="10514" y="7660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1 Timothy 2:4 KJV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7200" b="0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“Who will have all men to be saved, and to come unto the knowledge of the truth.”</a:t>
            </a:r>
            <a:endParaRPr kumimoji="0" lang="en-US" sz="7200" b="0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51174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841" name="Picture 3" descr="0504009X2">
            <a:extLst>
              <a:ext uri="{FF2B5EF4-FFF2-40B4-BE49-F238E27FC236}">
                <a16:creationId xmlns:a16="http://schemas.microsoft.com/office/drawing/2014/main" id="{D74F875C-FACB-C14D-A4D3-33F68A0A6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3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C0B140-8745-4341-90C5-22E8F27EFFD9}"/>
              </a:ext>
            </a:extLst>
          </p:cNvPr>
          <p:cNvSpPr/>
          <p:nvPr/>
        </p:nvSpPr>
        <p:spPr>
          <a:xfrm>
            <a:off x="0" y="18971"/>
            <a:ext cx="7620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905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“And I saw another angel fly in the midst of heaven, having the </a:t>
            </a:r>
            <a:r>
              <a:rPr kumimoji="0" lang="en-US" sz="8000" b="1" i="0" u="none" strike="noStrike" kern="1200" cap="none" spc="0" normalizeH="0" baseline="0" noProof="0" dirty="0">
                <a:ln w="1905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everlasting gospel </a:t>
            </a:r>
            <a:r>
              <a:rPr kumimoji="0" lang="en-US" sz="4000" b="1" i="0" u="none" strike="noStrike" kern="1200" cap="none" spc="0" normalizeH="0" baseline="0" noProof="0" dirty="0">
                <a:ln w="1905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to preach unto them that dwell on the earth, and to every nation, and kindred and tongue, and people.”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6673A4-EA06-D746-B1B4-627652A6F309}"/>
              </a:ext>
            </a:extLst>
          </p:cNvPr>
          <p:cNvSpPr/>
          <p:nvPr/>
        </p:nvSpPr>
        <p:spPr>
          <a:xfrm>
            <a:off x="7112000" y="-25400"/>
            <a:ext cx="355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 w="1905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oper Black" pitchFamily="18" charset="0"/>
                <a:ea typeface="+mn-ea"/>
                <a:cs typeface="Arial" panose="020B0604020202020204" pitchFamily="34" charset="0"/>
              </a:rPr>
              <a:t>Revelation 14:6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F1147-8F5E-1B46-905F-84A62B07D7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89178"/>
      </p:ext>
    </p:extLst>
  </p:cSld>
  <p:clrMapOvr>
    <a:masterClrMapping/>
  </p:clrMapOvr>
  <p:transition>
    <p:random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ADCDFB-7B1B-714C-A2AC-B2770C710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A36ED8-45BA-994E-9C7C-4672F59E0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A79E432-C279-174F-8A02-77F72A82D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9A98B0-0BE5-0546-859E-BC023E9EAEA6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2C5944-A9CD-C748-9BEF-AFB2A6B1040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68FBE1-C92B-8144-8488-31220B80E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6ED83C-99B4-D34A-BE65-0049D699F9BE}"/>
              </a:ext>
            </a:extLst>
          </p:cNvPr>
          <p:cNvSpPr/>
          <p:nvPr/>
        </p:nvSpPr>
        <p:spPr>
          <a:xfrm>
            <a:off x="1" y="1764803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4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At this writing nearly twenty thousand colporteurs are in service throughout the world, but this number is far from adequate to meet the need. God calls for message-filled books, magazines, </a:t>
            </a:r>
            <a:endParaRPr kumimoji="0" lang="en-US" sz="54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48F461-C1A8-D545-B704-833E6EDB7A34}"/>
              </a:ext>
            </a:extLst>
          </p:cNvPr>
          <p:cNvSpPr/>
          <p:nvPr/>
        </p:nvSpPr>
        <p:spPr>
          <a:xfrm>
            <a:off x="0" y="17086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4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God’s Method to Accomplish the Mission </a:t>
            </a:r>
          </a:p>
        </p:txBody>
      </p:sp>
    </p:spTree>
    <p:extLst>
      <p:ext uri="{BB962C8B-B14F-4D97-AF65-F5344CB8AC3E}">
        <p14:creationId xmlns:p14="http://schemas.microsoft.com/office/powerpoint/2010/main" val="89649337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ADCDFB-7B1B-714C-A2AC-B2770C710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90137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A36ED8-45BA-994E-9C7C-4672F59E0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686"/>
            <a:ext cx="138564" cy="27712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1" rIns="68580" bIns="34291" anchor="ctr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A79E432-C279-174F-8A02-77F72A82D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01374"/>
            <a:ext cx="2286000" cy="3117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srgbClr val="1C1E21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</a:br>
            <a:endParaRPr kumimoji="0" lang="en-US" alt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9A98B0-0BE5-0546-859E-BC023E9EAEA6}"/>
              </a:ext>
            </a:extLst>
          </p:cNvPr>
          <p:cNvSpPr/>
          <p:nvPr/>
        </p:nvSpPr>
        <p:spPr>
          <a:xfrm>
            <a:off x="1524000" y="16425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2C5944-A9CD-C748-9BEF-AFB2A6B10400}"/>
              </a:ext>
            </a:extLst>
          </p:cNvPr>
          <p:cNvSpPr/>
          <p:nvPr/>
        </p:nvSpPr>
        <p:spPr>
          <a:xfrm>
            <a:off x="1524000" y="874184"/>
            <a:ext cx="9144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3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68FBE1-C92B-8144-8488-31220B80E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C590D0-C550-7F46-B8D2-F41DEDDFDCE2}"/>
              </a:ext>
            </a:extLst>
          </p:cNvPr>
          <p:cNvSpPr/>
          <p:nvPr/>
        </p:nvSpPr>
        <p:spPr>
          <a:xfrm>
            <a:off x="1" y="117241"/>
            <a:ext cx="1219199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4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and tracts to be scattered everywhere like the leaves of autumn. As </a:t>
            </a:r>
            <a:r>
              <a:rPr kumimoji="0" lang="en-PH" sz="72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church members unite with literature evangelists </a:t>
            </a:r>
            <a:r>
              <a:rPr kumimoji="0" lang="en-PH" sz="54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in spreading the good news, the task will </a:t>
            </a:r>
            <a:r>
              <a:rPr kumimoji="0" lang="en-PH" sz="5400" b="0" i="0" u="sng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be accomplished</a:t>
            </a:r>
            <a:r>
              <a:rPr kumimoji="0" lang="en-PH" sz="54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. PM 5.2</a:t>
            </a:r>
            <a:endParaRPr kumimoji="0" lang="en-US" sz="5400" b="0" i="0" u="none" strike="noStrike" kern="120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52082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ublishing_Frame_EGW0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2477" y="492372"/>
            <a:ext cx="9079522" cy="4686300"/>
          </a:xfrm>
        </p:spPr>
        <p:txBody>
          <a:bodyPr>
            <a:noAutofit/>
          </a:bodyPr>
          <a:lstStyle/>
          <a:p>
            <a:r>
              <a:rPr lang="en-US" sz="44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When we follow plans of the Lord's devising "we are laborers together with God." Whatever our position--whether presidents of conferences, ministers, teachers, students, or lay members we are held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488F20-7769-7947-980A-A19F8B7D5508}"/>
              </a:ext>
            </a:extLst>
          </p:cNvPr>
          <p:cNvSpPr/>
          <p:nvPr/>
        </p:nvSpPr>
        <p:spPr>
          <a:xfrm>
            <a:off x="0" y="4692100"/>
            <a:ext cx="1217295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accountable by the Lord for making the most of our opportunities to enlighten those in need of present truth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7F966-34E5-C44E-B387-D5FC96BF05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53555"/>
      </p:ext>
    </p:extLst>
  </p:cSld>
  <p:clrMapOvr>
    <a:masterClrMapping/>
  </p:clrMapOvr>
  <p:transition>
    <p:split orient="vert"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ublishing_Frame_EGW0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784765" y="-27710"/>
            <a:ext cx="9601200" cy="3579666"/>
          </a:xfrm>
        </p:spPr>
        <p:txBody>
          <a:bodyPr>
            <a:noAutofit/>
          </a:bodyPr>
          <a:lstStyle/>
          <a:p>
            <a:r>
              <a:rPr lang="en-US" sz="54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and 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one of the principal </a:t>
            </a:r>
            <a:r>
              <a:rPr lang="en-US" sz="54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agencies He has ordained for our use is the 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oper Black" panose="0208090404030B020404" pitchFamily="18" charset="77"/>
              </a:rPr>
              <a:t>printed page</a:t>
            </a:r>
            <a:r>
              <a:rPr lang="en-US" sz="54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. 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In our </a:t>
            </a:r>
            <a:r>
              <a:rPr lang="en-US" sz="5400" u="sng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schools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Cooper Black" panose="0208090404030B020404" pitchFamily="18" charset="77"/>
              </a:rPr>
              <a:t> and </a:t>
            </a:r>
            <a:endParaRPr lang="en-US" sz="5400" dirty="0">
              <a:ln>
                <a:solidFill>
                  <a:schemeClr val="bg1"/>
                </a:solidFill>
              </a:ln>
              <a:latin typeface="Cooper Black" panose="0208090404030B020404" pitchFamily="18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DBE016-11DF-4D40-BF7F-4413685E3467}"/>
              </a:ext>
            </a:extLst>
          </p:cNvPr>
          <p:cNvSpPr/>
          <p:nvPr/>
        </p:nvSpPr>
        <p:spPr>
          <a:xfrm>
            <a:off x="0" y="3213175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sanitariums, in our home churches, </a:t>
            </a:r>
            <a:r>
              <a:rPr kumimoji="0" lang="en-US" sz="5400" b="1" i="0" u="sng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we must learn</a:t>
            </a:r>
            <a:r>
              <a:rPr kumimoji="0" lang="en-US" sz="54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to make a wise use of this </a:t>
            </a:r>
            <a:r>
              <a:rPr kumimoji="0" lang="en-US" sz="54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precious agency. </a:t>
            </a:r>
            <a:r>
              <a:rPr kumimoji="0" lang="en-US" sz="5400" b="1" i="0" u="none" strike="noStrike" kern="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									9T 86, 87</a:t>
            </a:r>
            <a:endParaRPr kumimoji="0" lang="en-US" sz="1600" b="0" i="0" u="none" strike="noStrike" kern="1200" cap="none" spc="0" normalizeH="0" baseline="0" noProof="0" dirty="0">
              <a:ln>
                <a:solidFill>
                  <a:srgbClr val="660033"/>
                </a:solidFill>
              </a:ln>
              <a:solidFill>
                <a:srgbClr val="FFFFFF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91A77-F89A-CF40-AC49-AD305B7A8F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15318"/>
      </p:ext>
    </p:extLst>
  </p:cSld>
  <p:clrMapOvr>
    <a:masterClrMapping/>
  </p:clrMapOvr>
  <p:transition>
    <p:split orient="vert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ublishing_Frame_EGW0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845655" y="782299"/>
            <a:ext cx="9144000" cy="3479973"/>
          </a:xfrm>
        </p:spPr>
        <p:txBody>
          <a:bodyPr>
            <a:noAutofit/>
          </a:bodyPr>
          <a:lstStyle/>
          <a:p>
            <a:br>
              <a:rPr lang="en-US" sz="60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- presidents of conferences</a:t>
            </a:r>
            <a:b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	- ministers</a:t>
            </a:r>
            <a:b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		- teachers</a:t>
            </a:r>
            <a:b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			- students</a:t>
            </a:r>
            <a:b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latin typeface="Cooper Black" panose="0208090404030B020404" pitchFamily="18" charset="77"/>
              </a:rPr>
              <a:t>				- lay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35391" y="31891"/>
            <a:ext cx="96150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Whatever Our Position Whether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846737"/>
            <a:ext cx="121919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we are held accountable by the Lord </a:t>
            </a:r>
            <a:r>
              <a:rPr kumimoji="0" lang="en-US" sz="48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for making the most of our </a:t>
            </a:r>
            <a:r>
              <a:rPr kumimoji="0" lang="en-US" sz="48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opportunities</a:t>
            </a:r>
            <a:r>
              <a:rPr kumimoji="0" lang="en-US" sz="4800" b="1" i="0" u="none" strike="noStrike" kern="1200" cap="none" spc="0" normalizeH="0" baseline="0" noProof="0" dirty="0">
                <a:ln>
                  <a:solidFill>
                    <a:srgbClr val="660033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to enlighten those in need of present truth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CF88A-28FD-0C4C-B8CC-E8F96EA8D5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5" y="6151482"/>
            <a:ext cx="1671882" cy="5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02340"/>
      </p:ext>
    </p:extLst>
  </p:cSld>
  <p:clrMapOvr>
    <a:masterClrMapping/>
  </p:clrMapOvr>
  <p:transition>
    <p:split orient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labtilt.p3d 0"/>
  <p:tag name="POWER3D OPTIONS" val="Medium "/>
  <p:tag name="POWER3D IMAGE0" val="PINBUMP.TGA"/>
  <p:tag name="POWER3D IMAGE1" val="PINBUMP.TGA"/>
  <p:tag name="POWER3D SOUND" val="Slab Tilt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apsules">
  <a:themeElements>
    <a:clrScheme name="Capsules 7">
      <a:dk1>
        <a:srgbClr val="FFFFCC"/>
      </a:dk1>
      <a:lt1>
        <a:srgbClr val="FFFFFF"/>
      </a:lt1>
      <a:dk2>
        <a:srgbClr val="660033"/>
      </a:dk2>
      <a:lt2>
        <a:srgbClr val="FFFFFF"/>
      </a:lt2>
      <a:accent1>
        <a:srgbClr val="FF9900"/>
      </a:accent1>
      <a:accent2>
        <a:srgbClr val="CC3300"/>
      </a:accent2>
      <a:accent3>
        <a:srgbClr val="B8AAAD"/>
      </a:accent3>
      <a:accent4>
        <a:srgbClr val="DADADA"/>
      </a:accent4>
      <a:accent5>
        <a:srgbClr val="FFCAAA"/>
      </a:accent5>
      <a:accent6>
        <a:srgbClr val="B92D00"/>
      </a:accent6>
      <a:hlink>
        <a:srgbClr val="FFCC00"/>
      </a:hlink>
      <a:folHlink>
        <a:srgbClr val="FFCC99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doni MT Black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doni MT Black" pitchFamily="18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18448</TotalTime>
  <Words>3523</Words>
  <Application>Microsoft Macintosh PowerPoint</Application>
  <PresentationFormat>Widescreen</PresentationFormat>
  <Paragraphs>704</Paragraphs>
  <Slides>142</Slides>
  <Notes>117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142</vt:i4>
      </vt:variant>
    </vt:vector>
  </HeadingPairs>
  <TitlesOfParts>
    <vt:vector size="163" baseType="lpstr">
      <vt:lpstr>Arial</vt:lpstr>
      <vt:lpstr>Arial Black</vt:lpstr>
      <vt:lpstr>Bernard MT Condensed</vt:lpstr>
      <vt:lpstr>Bodoni MT Black</vt:lpstr>
      <vt:lpstr>Book Antiqua</vt:lpstr>
      <vt:lpstr>Calibri</vt:lpstr>
      <vt:lpstr>Cooper Black</vt:lpstr>
      <vt:lpstr>inherit</vt:lpstr>
      <vt:lpstr>Lucida Sans</vt:lpstr>
      <vt:lpstr>Times New Roman</vt:lpstr>
      <vt:lpstr>Wingdings</vt:lpstr>
      <vt:lpstr>Wingdings 2</vt:lpstr>
      <vt:lpstr>Wingdings 3</vt:lpstr>
      <vt:lpstr>1_Apex</vt:lpstr>
      <vt:lpstr>Apex</vt:lpstr>
      <vt:lpstr>1_Default Design</vt:lpstr>
      <vt:lpstr>Capsules</vt:lpstr>
      <vt:lpstr>3_Apex</vt:lpstr>
      <vt:lpstr>1_Fireworks</vt:lpstr>
      <vt:lpstr>2_Apex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When we follow plans of the Lord's devising "we are laborers together with God." Whatever our position--whether presidents of conferences, ministers, teachers, students, or lay members we are held </vt:lpstr>
      <vt:lpstr> - presidents of conferences  - ministers   - teachers    - students     - lay members</vt:lpstr>
      <vt:lpstr>and one of the principal agencies He has ordained for our use is the printed page. In our schools and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*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When we follow plans of the Lord's devising "we are laborers together with God." Whatever our position--whether presidents of conferences, ministers, teachers, students, or lay members we are held </vt:lpstr>
      <vt:lpstr>and one of the principal agencies He has ordained for our use is the printed page. In our schools and </vt:lpstr>
      <vt:lpstr> - presidents of conferences  - ministers   - teachers    - students     - lay members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Nildo Mamac</dc:creator>
  <cp:lastModifiedBy>Nildo Mamac</cp:lastModifiedBy>
  <cp:revision>50</cp:revision>
  <dcterms:created xsi:type="dcterms:W3CDTF">2023-02-18T14:08:13Z</dcterms:created>
  <dcterms:modified xsi:type="dcterms:W3CDTF">2023-04-25T07:42:13Z</dcterms:modified>
</cp:coreProperties>
</file>